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76493f3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776493f30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776493f301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776493f301_0_16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76493f301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776493f301_0_1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76493f30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76493f301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776493f301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776493f301_0_18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76493f30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776493f30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776493f301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776493f301_0_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776493f301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776493f301_0_1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776493f30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776493f301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779eb2e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779eb2e60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776493f301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776493f301_0_1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Slide layout">
  <p:cSld name="Section Break Slide layout">
    <p:spTree>
      <p:nvGrpSpPr>
        <p:cNvPr id="54" name="Shape 54"/>
        <p:cNvGrpSpPr/>
        <p:nvPr/>
      </p:nvGrpSpPr>
      <p:grpSpPr>
        <a:xfrm>
          <a:off x="0" y="0"/>
          <a:ext cx="0" cy="0"/>
          <a:chOff x="0" y="0"/>
          <a:chExt cx="0" cy="0"/>
        </a:xfrm>
      </p:grpSpPr>
      <p:sp>
        <p:nvSpPr>
          <p:cNvPr id="55" name="Google Shape;55;p17"/>
          <p:cNvSpPr/>
          <p:nvPr/>
        </p:nvSpPr>
        <p:spPr>
          <a:xfrm>
            <a:off x="3775295" y="0"/>
            <a:ext cx="53688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6" name="Google Shape;56;p17"/>
          <p:cNvGrpSpPr/>
          <p:nvPr/>
        </p:nvGrpSpPr>
        <p:grpSpPr>
          <a:xfrm>
            <a:off x="1544615" y="1519289"/>
            <a:ext cx="1314764" cy="2042560"/>
            <a:chOff x="1937089" y="1430968"/>
            <a:chExt cx="1753019" cy="2723414"/>
          </a:xfrm>
        </p:grpSpPr>
        <p:sp>
          <p:nvSpPr>
            <p:cNvPr id="57" name="Google Shape;57;p17"/>
            <p:cNvSpPr/>
            <p:nvPr/>
          </p:nvSpPr>
          <p:spPr>
            <a:xfrm>
              <a:off x="1937089" y="1430968"/>
              <a:ext cx="1753019" cy="1695420"/>
            </a:xfrm>
            <a:custGeom>
              <a:rect b="b" l="l" r="r" t="t"/>
              <a:pathLst>
                <a:path extrusionOk="0" h="2873593" w="2971219">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8" name="Google Shape;58;p17"/>
            <p:cNvGrpSpPr/>
            <p:nvPr/>
          </p:nvGrpSpPr>
          <p:grpSpPr>
            <a:xfrm>
              <a:off x="2169651" y="3191117"/>
              <a:ext cx="1291234" cy="963264"/>
              <a:chOff x="4392995" y="3135615"/>
              <a:chExt cx="3183516" cy="2374912"/>
            </a:xfrm>
          </p:grpSpPr>
          <p:sp>
            <p:nvSpPr>
              <p:cNvPr id="59" name="Google Shape;59;p17"/>
              <p:cNvSpPr/>
              <p:nvPr/>
            </p:nvSpPr>
            <p:spPr>
              <a:xfrm>
                <a:off x="4392995"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0" name="Google Shape;60;p17"/>
              <p:cNvSpPr/>
              <p:nvPr/>
            </p:nvSpPr>
            <p:spPr>
              <a:xfrm flipH="1" rot="10800000">
                <a:off x="5437429" y="3135615"/>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 name="Google Shape;61;p17"/>
              <p:cNvSpPr/>
              <p:nvPr/>
            </p:nvSpPr>
            <p:spPr>
              <a:xfrm flipH="1">
                <a:off x="6481862"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62" name="Google Shape;62;p17"/>
              <p:cNvGrpSpPr/>
              <p:nvPr/>
            </p:nvGrpSpPr>
            <p:grpSpPr>
              <a:xfrm>
                <a:off x="4781045" y="3415813"/>
                <a:ext cx="283898" cy="1814218"/>
                <a:chOff x="1055023" y="2447148"/>
                <a:chExt cx="489227" cy="3126345"/>
              </a:xfrm>
            </p:grpSpPr>
            <p:grpSp>
              <p:nvGrpSpPr>
                <p:cNvPr id="63" name="Google Shape;63;p17"/>
                <p:cNvGrpSpPr/>
                <p:nvPr/>
              </p:nvGrpSpPr>
              <p:grpSpPr>
                <a:xfrm>
                  <a:off x="1195228" y="3663994"/>
                  <a:ext cx="208800" cy="1909499"/>
                  <a:chOff x="4360431" y="3515651"/>
                  <a:chExt cx="208800" cy="1909499"/>
                </a:xfrm>
              </p:grpSpPr>
              <p:sp>
                <p:nvSpPr>
                  <p:cNvPr id="64" name="Google Shape;64;p17"/>
                  <p:cNvSpPr/>
                  <p:nvPr/>
                </p:nvSpPr>
                <p:spPr>
                  <a:xfrm>
                    <a:off x="4360431" y="3515651"/>
                    <a:ext cx="208800" cy="18033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5" name="Google Shape;65;p17"/>
                  <p:cNvSpPr/>
                  <p:nvPr/>
                </p:nvSpPr>
                <p:spPr>
                  <a:xfrm>
                    <a:off x="4360431" y="5216350"/>
                    <a:ext cx="208800" cy="2088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66" name="Google Shape;66;p17"/>
                <p:cNvSpPr/>
                <p:nvPr/>
              </p:nvSpPr>
              <p:spPr>
                <a:xfrm>
                  <a:off x="1055023" y="2447148"/>
                  <a:ext cx="489227" cy="1215583"/>
                </a:xfrm>
                <a:custGeom>
                  <a:rect b="b" l="l" r="r" t="t"/>
                  <a:pathLst>
                    <a:path extrusionOk="0" h="1397222" w="489227">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67" name="Google Shape;67;p17"/>
              <p:cNvGrpSpPr/>
              <p:nvPr/>
            </p:nvGrpSpPr>
            <p:grpSpPr>
              <a:xfrm>
                <a:off x="6925649" y="3338827"/>
                <a:ext cx="205956" cy="1968463"/>
                <a:chOff x="10476289" y="295274"/>
                <a:chExt cx="567060" cy="6132283"/>
              </a:xfrm>
            </p:grpSpPr>
            <p:grpSp>
              <p:nvGrpSpPr>
                <p:cNvPr id="68" name="Google Shape;68;p17"/>
                <p:cNvGrpSpPr/>
                <p:nvPr/>
              </p:nvGrpSpPr>
              <p:grpSpPr>
                <a:xfrm>
                  <a:off x="10690849" y="3203663"/>
                  <a:ext cx="352500" cy="3223894"/>
                  <a:chOff x="3737748" y="3214934"/>
                  <a:chExt cx="352500" cy="3223894"/>
                </a:xfrm>
              </p:grpSpPr>
              <p:sp>
                <p:nvSpPr>
                  <p:cNvPr id="69" name="Google Shape;69;p17"/>
                  <p:cNvSpPr/>
                  <p:nvPr/>
                </p:nvSpPr>
                <p:spPr>
                  <a:xfrm>
                    <a:off x="3737748" y="3214934"/>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 name="Google Shape;70;p17"/>
                  <p:cNvSpPr/>
                  <p:nvPr/>
                </p:nvSpPr>
                <p:spPr>
                  <a:xfrm>
                    <a:off x="3737748" y="6086328"/>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71" name="Google Shape;71;p17"/>
                <p:cNvSpPr/>
                <p:nvPr/>
              </p:nvSpPr>
              <p:spPr>
                <a:xfrm>
                  <a:off x="10476289" y="295274"/>
                  <a:ext cx="533238" cy="2911057"/>
                </a:xfrm>
                <a:custGeom>
                  <a:rect b="b" l="l" r="r" t="t"/>
                  <a:pathLst>
                    <a:path extrusionOk="0" h="3088655" w="533238">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72" name="Google Shape;72;p17"/>
              <p:cNvGrpSpPr/>
              <p:nvPr/>
            </p:nvGrpSpPr>
            <p:grpSpPr>
              <a:xfrm>
                <a:off x="5817556" y="3404722"/>
                <a:ext cx="409860" cy="1836696"/>
                <a:chOff x="4241914" y="2176670"/>
                <a:chExt cx="1118004" cy="5010082"/>
              </a:xfrm>
            </p:grpSpPr>
            <p:sp>
              <p:nvSpPr>
                <p:cNvPr id="73" name="Google Shape;73;p17"/>
                <p:cNvSpPr/>
                <p:nvPr/>
              </p:nvSpPr>
              <p:spPr>
                <a:xfrm>
                  <a:off x="4241914" y="2176670"/>
                  <a:ext cx="1118004" cy="1811251"/>
                </a:xfrm>
                <a:custGeom>
                  <a:rect b="b" l="l" r="r" t="t"/>
                  <a:pathLst>
                    <a:path extrusionOk="0" h="1872094" w="1155560">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 name="Google Shape;74;p17"/>
                <p:cNvSpPr/>
                <p:nvPr/>
              </p:nvSpPr>
              <p:spPr>
                <a:xfrm>
                  <a:off x="4624785" y="3962858"/>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7"/>
                <p:cNvSpPr/>
                <p:nvPr/>
              </p:nvSpPr>
              <p:spPr>
                <a:xfrm>
                  <a:off x="4624785" y="6834252"/>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sp>
        <p:nvSpPr>
          <p:cNvPr id="76" name="Google Shape;76;p17"/>
          <p:cNvSpPr/>
          <p:nvPr/>
        </p:nvSpPr>
        <p:spPr>
          <a:xfrm>
            <a:off x="787651" y="1120366"/>
            <a:ext cx="7679700" cy="2902800"/>
          </a:xfrm>
          <a:prstGeom prst="frame">
            <a:avLst>
              <a:gd fmla="val 2689" name="adj1"/>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7" name="Google Shape;77;p17"/>
          <p:cNvSpPr/>
          <p:nvPr/>
        </p:nvSpPr>
        <p:spPr>
          <a:xfrm>
            <a:off x="3768505" y="1120366"/>
            <a:ext cx="4698749" cy="2902767"/>
          </a:xfrm>
          <a:custGeom>
            <a:rect b="b" l="l" r="r" t="t"/>
            <a:pathLst>
              <a:path extrusionOk="0" h="3870356" w="6264998">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8" name="Google Shape;78;p17"/>
          <p:cNvSpPr txBox="1"/>
          <p:nvPr>
            <p:ph idx="1" type="body"/>
          </p:nvPr>
        </p:nvSpPr>
        <p:spPr>
          <a:xfrm>
            <a:off x="4274288" y="2196455"/>
            <a:ext cx="3812700" cy="5082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 name="Google Shape;79;p17"/>
          <p:cNvSpPr txBox="1"/>
          <p:nvPr>
            <p:ph idx="2" type="body"/>
          </p:nvPr>
        </p:nvSpPr>
        <p:spPr>
          <a:xfrm>
            <a:off x="4274288" y="2704517"/>
            <a:ext cx="3812700" cy="216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80" name="Shape 80"/>
        <p:cNvGrpSpPr/>
        <p:nvPr/>
      </p:nvGrpSpPr>
      <p:grpSpPr>
        <a:xfrm>
          <a:off x="0" y="0"/>
          <a:ext cx="0" cy="0"/>
          <a:chOff x="0" y="0"/>
          <a:chExt cx="0" cy="0"/>
        </a:xfrm>
      </p:grpSpPr>
      <p:sp>
        <p:nvSpPr>
          <p:cNvPr id="81" name="Google Shape;81;p18"/>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2" name="Google Shape;82;p18"/>
          <p:cNvGrpSpPr/>
          <p:nvPr/>
        </p:nvGrpSpPr>
        <p:grpSpPr>
          <a:xfrm>
            <a:off x="1195163" y="2123528"/>
            <a:ext cx="1284663" cy="2842780"/>
            <a:chOff x="9811908" y="1631854"/>
            <a:chExt cx="1856718" cy="4108658"/>
          </a:xfrm>
        </p:grpSpPr>
        <p:sp>
          <p:nvSpPr>
            <p:cNvPr id="83" name="Google Shape;83;p18"/>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 name="Google Shape;84;p18"/>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 name="Google Shape;85;p18"/>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 name="Google Shape;86;p18"/>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7" name="Google Shape;87;p18"/>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88" name="Google Shape;88;p18"/>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89" name="Google Shape;89;p18"/>
          <p:cNvGrpSpPr/>
          <p:nvPr/>
        </p:nvGrpSpPr>
        <p:grpSpPr>
          <a:xfrm>
            <a:off x="405270" y="746862"/>
            <a:ext cx="1196546" cy="1044605"/>
            <a:chOff x="816657" y="414455"/>
            <a:chExt cx="3074373" cy="2683980"/>
          </a:xfrm>
        </p:grpSpPr>
        <p:grpSp>
          <p:nvGrpSpPr>
            <p:cNvPr id="90" name="Google Shape;90;p18"/>
            <p:cNvGrpSpPr/>
            <p:nvPr/>
          </p:nvGrpSpPr>
          <p:grpSpPr>
            <a:xfrm rot="10800000">
              <a:off x="816657" y="415245"/>
              <a:ext cx="647700" cy="2620327"/>
              <a:chOff x="6144030" y="3967463"/>
              <a:chExt cx="647700" cy="2620327"/>
            </a:xfrm>
          </p:grpSpPr>
          <p:sp>
            <p:nvSpPr>
              <p:cNvPr id="91" name="Google Shape;91;p18"/>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 name="Google Shape;92;p18"/>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 name="Google Shape;93;p18"/>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4" name="Google Shape;94;p18"/>
            <p:cNvGrpSpPr/>
            <p:nvPr/>
          </p:nvGrpSpPr>
          <p:grpSpPr>
            <a:xfrm rot="10800000">
              <a:off x="2407238" y="415244"/>
              <a:ext cx="723900" cy="2683192"/>
              <a:chOff x="7734611" y="3897930"/>
              <a:chExt cx="723900" cy="2683192"/>
            </a:xfrm>
          </p:grpSpPr>
          <p:sp>
            <p:nvSpPr>
              <p:cNvPr id="95" name="Google Shape;95;p18"/>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 name="Google Shape;96;p18"/>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 name="Google Shape;97;p18"/>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8" name="Google Shape;98;p18"/>
            <p:cNvGrpSpPr/>
            <p:nvPr/>
          </p:nvGrpSpPr>
          <p:grpSpPr>
            <a:xfrm rot="10800000">
              <a:off x="1655809" y="415244"/>
              <a:ext cx="533400" cy="2638425"/>
              <a:chOff x="6983182" y="3979845"/>
              <a:chExt cx="533400" cy="2638425"/>
            </a:xfrm>
          </p:grpSpPr>
          <p:sp>
            <p:nvSpPr>
              <p:cNvPr id="99" name="Google Shape;99;p18"/>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 name="Google Shape;100;p18"/>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 name="Google Shape;101;p18"/>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2" name="Google Shape;102;p18"/>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3" name="Google Shape;103;p18"/>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04" name="Shape 104"/>
        <p:cNvGrpSpPr/>
        <p:nvPr/>
      </p:nvGrpSpPr>
      <p:grpSpPr>
        <a:xfrm>
          <a:off x="0" y="0"/>
          <a:ext cx="0" cy="0"/>
          <a:chOff x="0" y="0"/>
          <a:chExt cx="0" cy="0"/>
        </a:xfrm>
      </p:grpSpPr>
      <p:sp>
        <p:nvSpPr>
          <p:cNvPr id="105" name="Google Shape;105;p19"/>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9"/>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9"/>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9"/>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110" name="Shape 110"/>
        <p:cNvGrpSpPr/>
        <p:nvPr/>
      </p:nvGrpSpPr>
      <p:grpSpPr>
        <a:xfrm>
          <a:off x="0" y="0"/>
          <a:ext cx="0" cy="0"/>
          <a:chOff x="0" y="0"/>
          <a:chExt cx="0" cy="0"/>
        </a:xfrm>
      </p:grpSpPr>
      <p:sp>
        <p:nvSpPr>
          <p:cNvPr id="111" name="Google Shape;111;p21"/>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112" name="Google Shape;112;p21"/>
          <p:cNvGrpSpPr/>
          <p:nvPr/>
        </p:nvGrpSpPr>
        <p:grpSpPr>
          <a:xfrm>
            <a:off x="1195163" y="2123528"/>
            <a:ext cx="1284663" cy="2842780"/>
            <a:chOff x="9811908" y="1631854"/>
            <a:chExt cx="1856718" cy="4108658"/>
          </a:xfrm>
        </p:grpSpPr>
        <p:sp>
          <p:nvSpPr>
            <p:cNvPr id="113" name="Google Shape;113;p21"/>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 name="Google Shape;114;p21"/>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 name="Google Shape;115;p21"/>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 name="Google Shape;116;p21"/>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 name="Google Shape;117;p21"/>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118" name="Google Shape;118;p21"/>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119" name="Google Shape;119;p21"/>
          <p:cNvGrpSpPr/>
          <p:nvPr/>
        </p:nvGrpSpPr>
        <p:grpSpPr>
          <a:xfrm>
            <a:off x="405270" y="746862"/>
            <a:ext cx="1196546" cy="1044605"/>
            <a:chOff x="816657" y="414455"/>
            <a:chExt cx="3074373" cy="2683980"/>
          </a:xfrm>
        </p:grpSpPr>
        <p:grpSp>
          <p:nvGrpSpPr>
            <p:cNvPr id="120" name="Google Shape;120;p21"/>
            <p:cNvGrpSpPr/>
            <p:nvPr/>
          </p:nvGrpSpPr>
          <p:grpSpPr>
            <a:xfrm rot="10800000">
              <a:off x="816657" y="415245"/>
              <a:ext cx="647700" cy="2620327"/>
              <a:chOff x="6144030" y="3967463"/>
              <a:chExt cx="647700" cy="2620327"/>
            </a:xfrm>
          </p:grpSpPr>
          <p:sp>
            <p:nvSpPr>
              <p:cNvPr id="121" name="Google Shape;121;p21"/>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1"/>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21"/>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4" name="Google Shape;124;p21"/>
            <p:cNvGrpSpPr/>
            <p:nvPr/>
          </p:nvGrpSpPr>
          <p:grpSpPr>
            <a:xfrm rot="10800000">
              <a:off x="2407238" y="415244"/>
              <a:ext cx="723900" cy="2683192"/>
              <a:chOff x="7734611" y="3897930"/>
              <a:chExt cx="723900" cy="2683192"/>
            </a:xfrm>
          </p:grpSpPr>
          <p:sp>
            <p:nvSpPr>
              <p:cNvPr id="125" name="Google Shape;125;p21"/>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21"/>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 name="Google Shape;127;p21"/>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8" name="Google Shape;128;p21"/>
            <p:cNvGrpSpPr/>
            <p:nvPr/>
          </p:nvGrpSpPr>
          <p:grpSpPr>
            <a:xfrm rot="10800000">
              <a:off x="1655809" y="415244"/>
              <a:ext cx="533400" cy="2638425"/>
              <a:chOff x="6983182" y="3979845"/>
              <a:chExt cx="533400" cy="2638425"/>
            </a:xfrm>
          </p:grpSpPr>
          <p:sp>
            <p:nvSpPr>
              <p:cNvPr id="129" name="Google Shape;129;p21"/>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 name="Google Shape;130;p21"/>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 name="Google Shape;131;p21"/>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2" name="Google Shape;132;p21"/>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3" name="Google Shape;133;p21"/>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layout">
  <p:cSld name="Image slide layout">
    <p:spTree>
      <p:nvGrpSpPr>
        <p:cNvPr id="134" name="Shape 134"/>
        <p:cNvGrpSpPr/>
        <p:nvPr/>
      </p:nvGrpSpPr>
      <p:grpSpPr>
        <a:xfrm>
          <a:off x="0" y="0"/>
          <a:ext cx="0" cy="0"/>
          <a:chOff x="0" y="0"/>
          <a:chExt cx="0" cy="0"/>
        </a:xfrm>
      </p:grpSpPr>
      <p:sp>
        <p:nvSpPr>
          <p:cNvPr id="135" name="Google Shape;135;p22"/>
          <p:cNvSpPr/>
          <p:nvPr>
            <p:ph idx="2" type="pic"/>
          </p:nvPr>
        </p:nvSpPr>
        <p:spPr>
          <a:xfrm>
            <a:off x="441584"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 name="Google Shape;136;p2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7" name="Google Shape;137;p22"/>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8" name="Google Shape;138;p22"/>
          <p:cNvSpPr/>
          <p:nvPr>
            <p:ph idx="3" type="pic"/>
          </p:nvPr>
        </p:nvSpPr>
        <p:spPr>
          <a:xfrm>
            <a:off x="4680151"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spTree>
      <p:nvGrpSpPr>
        <p:cNvPr id="139" name="Shape 1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spTree>
      <p:nvGrpSpPr>
        <p:cNvPr id="140" name="Shape 140"/>
        <p:cNvGrpSpPr/>
        <p:nvPr/>
      </p:nvGrpSpPr>
      <p:grpSpPr>
        <a:xfrm>
          <a:off x="0" y="0"/>
          <a:ext cx="0" cy="0"/>
          <a:chOff x="0" y="0"/>
          <a:chExt cx="0" cy="0"/>
        </a:xfrm>
      </p:grpSpPr>
      <p:sp>
        <p:nvSpPr>
          <p:cNvPr id="141" name="Google Shape;141;p24"/>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2" name="Google Shape;142;p24"/>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43" name="Google Shape;143;p24"/>
          <p:cNvCxnSpPr/>
          <p:nvPr/>
        </p:nvCxnSpPr>
        <p:spPr>
          <a:xfrm>
            <a:off x="0" y="4935551"/>
            <a:ext cx="9144000" cy="0"/>
          </a:xfrm>
          <a:prstGeom prst="straightConnector1">
            <a:avLst/>
          </a:prstGeom>
          <a:noFill/>
          <a:ln cap="flat" cmpd="sng" w="19050">
            <a:solidFill>
              <a:schemeClr val="accent2"/>
            </a:solidFill>
            <a:prstDash val="solid"/>
            <a:miter lim="800000"/>
            <a:headEnd len="sm" w="sm" type="none"/>
            <a:tailEnd len="sm" w="sm" type="none"/>
          </a:ln>
        </p:spPr>
      </p:cxnSp>
      <p:grpSp>
        <p:nvGrpSpPr>
          <p:cNvPr id="144" name="Google Shape;144;p24"/>
          <p:cNvGrpSpPr/>
          <p:nvPr/>
        </p:nvGrpSpPr>
        <p:grpSpPr>
          <a:xfrm flipH="1">
            <a:off x="8200110" y="3339448"/>
            <a:ext cx="857882" cy="1672509"/>
            <a:chOff x="331796" y="2976958"/>
            <a:chExt cx="1858899" cy="3624072"/>
          </a:xfrm>
        </p:grpSpPr>
        <p:grpSp>
          <p:nvGrpSpPr>
            <p:cNvPr id="145" name="Google Shape;145;p24"/>
            <p:cNvGrpSpPr/>
            <p:nvPr/>
          </p:nvGrpSpPr>
          <p:grpSpPr>
            <a:xfrm>
              <a:off x="331796" y="2976958"/>
              <a:ext cx="1858899" cy="3624072"/>
              <a:chOff x="331796" y="2976958"/>
              <a:chExt cx="1858899" cy="3624072"/>
            </a:xfrm>
          </p:grpSpPr>
          <p:sp>
            <p:nvSpPr>
              <p:cNvPr id="146" name="Google Shape;146;p24"/>
              <p:cNvSpPr/>
              <p:nvPr/>
            </p:nvSpPr>
            <p:spPr>
              <a:xfrm>
                <a:off x="331796" y="2976958"/>
                <a:ext cx="1858899" cy="3624072"/>
              </a:xfrm>
              <a:custGeom>
                <a:rect b="b" l="l" r="r" t="t"/>
                <a:pathLst>
                  <a:path extrusionOk="0" h="2209800" w="1133475">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 name="Google Shape;147;p24"/>
              <p:cNvSpPr/>
              <p:nvPr/>
            </p:nvSpPr>
            <p:spPr>
              <a:xfrm>
                <a:off x="872487" y="3756991"/>
                <a:ext cx="551393" cy="1537213"/>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48" name="Google Shape;148;p24"/>
            <p:cNvSpPr/>
            <p:nvPr/>
          </p:nvSpPr>
          <p:spPr>
            <a:xfrm>
              <a:off x="1666217" y="3867149"/>
              <a:ext cx="521066" cy="319463"/>
            </a:xfrm>
            <a:custGeom>
              <a:rect b="b" l="l" r="r" t="t"/>
              <a:pathLst>
                <a:path extrusionOk="0" h="338056" w="551393">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Image slide layout">
  <p:cSld name="13_Image slide layout">
    <p:spTree>
      <p:nvGrpSpPr>
        <p:cNvPr id="149" name="Shape 149"/>
        <p:cNvGrpSpPr/>
        <p:nvPr/>
      </p:nvGrpSpPr>
      <p:grpSpPr>
        <a:xfrm>
          <a:off x="0" y="0"/>
          <a:ext cx="0" cy="0"/>
          <a:chOff x="0" y="0"/>
          <a:chExt cx="0" cy="0"/>
        </a:xfrm>
      </p:grpSpPr>
      <p:sp>
        <p:nvSpPr>
          <p:cNvPr id="150" name="Google Shape;150;p25"/>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 name="Google Shape;151;p25"/>
          <p:cNvSpPr/>
          <p:nvPr>
            <p:ph idx="3" type="pic"/>
          </p:nvPr>
        </p:nvSpPr>
        <p:spPr>
          <a:xfrm>
            <a:off x="531791"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 name="Google Shape;152;p25"/>
          <p:cNvSpPr/>
          <p:nvPr>
            <p:ph idx="4" type="pic"/>
          </p:nvPr>
        </p:nvSpPr>
        <p:spPr>
          <a:xfrm rot="-589741">
            <a:off x="3387897" y="2104921"/>
            <a:ext cx="2381253" cy="1826493"/>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 name="Google Shape;153;p25"/>
          <p:cNvSpPr/>
          <p:nvPr>
            <p:ph idx="5" type="pic"/>
          </p:nvPr>
        </p:nvSpPr>
        <p:spPr>
          <a:xfrm>
            <a:off x="6244046"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 slide layout">
  <p:cSld name="1_Image slide layout">
    <p:spTree>
      <p:nvGrpSpPr>
        <p:cNvPr id="154" name="Shape 154"/>
        <p:cNvGrpSpPr/>
        <p:nvPr/>
      </p:nvGrpSpPr>
      <p:grpSpPr>
        <a:xfrm>
          <a:off x="0" y="0"/>
          <a:ext cx="0" cy="0"/>
          <a:chOff x="0" y="0"/>
          <a:chExt cx="0" cy="0"/>
        </a:xfrm>
      </p:grpSpPr>
      <p:sp>
        <p:nvSpPr>
          <p:cNvPr id="155" name="Google Shape;155;p26"/>
          <p:cNvSpPr/>
          <p:nvPr/>
        </p:nvSpPr>
        <p:spPr>
          <a:xfrm>
            <a:off x="2762794" y="976447"/>
            <a:ext cx="3771900" cy="37719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26"/>
          <p:cNvSpPr/>
          <p:nvPr>
            <p:ph idx="2" type="pic"/>
          </p:nvPr>
        </p:nvSpPr>
        <p:spPr>
          <a:xfrm>
            <a:off x="5157278" y="532313"/>
            <a:ext cx="32223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26"/>
          <p:cNvSpPr/>
          <p:nvPr>
            <p:ph idx="3" type="pic"/>
          </p:nvPr>
        </p:nvSpPr>
        <p:spPr>
          <a:xfrm>
            <a:off x="1587137" y="2024744"/>
            <a:ext cx="3150600" cy="19686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 slide layout">
  <p:cSld name="3_Image slide layout">
    <p:spTree>
      <p:nvGrpSpPr>
        <p:cNvPr id="158" name="Shape 158"/>
        <p:cNvGrpSpPr/>
        <p:nvPr/>
      </p:nvGrpSpPr>
      <p:grpSpPr>
        <a:xfrm>
          <a:off x="0" y="0"/>
          <a:ext cx="0" cy="0"/>
          <a:chOff x="0" y="0"/>
          <a:chExt cx="0" cy="0"/>
        </a:xfrm>
      </p:grpSpPr>
      <p:sp>
        <p:nvSpPr>
          <p:cNvPr id="159" name="Google Shape;159;p27"/>
          <p:cNvSpPr/>
          <p:nvPr>
            <p:ph idx="2" type="pic"/>
          </p:nvPr>
        </p:nvSpPr>
        <p:spPr>
          <a:xfrm>
            <a:off x="519962" y="457202"/>
            <a:ext cx="3268200" cy="4229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s slide layout">
  <p:cSld name="3_Contents slide layout">
    <p:spTree>
      <p:nvGrpSpPr>
        <p:cNvPr id="160" name="Shape 160"/>
        <p:cNvGrpSpPr/>
        <p:nvPr/>
      </p:nvGrpSpPr>
      <p:grpSpPr>
        <a:xfrm>
          <a:off x="0" y="0"/>
          <a:ext cx="0" cy="0"/>
          <a:chOff x="0" y="0"/>
          <a:chExt cx="0" cy="0"/>
        </a:xfrm>
      </p:grpSpPr>
      <p:sp>
        <p:nvSpPr>
          <p:cNvPr id="161" name="Google Shape;161;p28"/>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28"/>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 name="Google Shape;163;p28"/>
          <p:cNvSpPr/>
          <p:nvPr/>
        </p:nvSpPr>
        <p:spPr>
          <a:xfrm rot="8743648">
            <a:off x="34810" y="-78415"/>
            <a:ext cx="1547087" cy="1007391"/>
          </a:xfrm>
          <a:custGeom>
            <a:rect b="b" l="l" r="r" t="t"/>
            <a:pathLst>
              <a:path extrusionOk="0" h="1342703" w="2062038">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 name="Google Shape;164;p28"/>
          <p:cNvSpPr/>
          <p:nvPr/>
        </p:nvSpPr>
        <p:spPr>
          <a:xfrm rot="-1665512">
            <a:off x="8260156" y="4306776"/>
            <a:ext cx="869874" cy="585121"/>
          </a:xfrm>
          <a:custGeom>
            <a:rect b="b" l="l" r="r" t="t"/>
            <a:pathLst>
              <a:path extrusionOk="0" h="778623" w="1157545">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 name="Google Shape;165;p28"/>
          <p:cNvSpPr/>
          <p:nvPr/>
        </p:nvSpPr>
        <p:spPr>
          <a:xfrm rot="-4263210">
            <a:off x="7624112" y="4289559"/>
            <a:ext cx="632560" cy="598823"/>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 name="Google Shape;166;p28"/>
          <p:cNvSpPr/>
          <p:nvPr/>
        </p:nvSpPr>
        <p:spPr>
          <a:xfrm rot="-1262251">
            <a:off x="8196995" y="3795759"/>
            <a:ext cx="497505" cy="516491"/>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 name="Google Shape;167;p28"/>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 slide layout">
  <p:cSld name="4_Image slide layout">
    <p:spTree>
      <p:nvGrpSpPr>
        <p:cNvPr id="168" name="Shape 168"/>
        <p:cNvGrpSpPr/>
        <p:nvPr/>
      </p:nvGrpSpPr>
      <p:grpSpPr>
        <a:xfrm>
          <a:off x="0" y="0"/>
          <a:ext cx="0" cy="0"/>
          <a:chOff x="0" y="0"/>
          <a:chExt cx="0" cy="0"/>
        </a:xfrm>
      </p:grpSpPr>
      <p:sp>
        <p:nvSpPr>
          <p:cNvPr id="169" name="Google Shape;169;p29"/>
          <p:cNvSpPr/>
          <p:nvPr/>
        </p:nvSpPr>
        <p:spPr>
          <a:xfrm>
            <a:off x="-14287" y="114300"/>
            <a:ext cx="9158288" cy="3518453"/>
          </a:xfrm>
          <a:custGeom>
            <a:rect b="b" l="l" r="r" t="t"/>
            <a:pathLst>
              <a:path extrusionOk="0" h="4691270" w="12211051">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0" name="Google Shape;170;p29"/>
          <p:cNvSpPr/>
          <p:nvPr>
            <p:ph idx="2" type="pic"/>
          </p:nvPr>
        </p:nvSpPr>
        <p:spPr>
          <a:xfrm>
            <a:off x="-14287" y="0"/>
            <a:ext cx="9158400" cy="3518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 name="Google Shape;171;p29"/>
          <p:cNvSpPr/>
          <p:nvPr>
            <p:ph idx="3" type="pic"/>
          </p:nvPr>
        </p:nvSpPr>
        <p:spPr>
          <a:xfrm>
            <a:off x="1125499"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29"/>
          <p:cNvSpPr/>
          <p:nvPr>
            <p:ph idx="4" type="pic"/>
          </p:nvPr>
        </p:nvSpPr>
        <p:spPr>
          <a:xfrm>
            <a:off x="3816596" y="2688294"/>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29"/>
          <p:cNvSpPr/>
          <p:nvPr>
            <p:ph idx="5" type="pic"/>
          </p:nvPr>
        </p:nvSpPr>
        <p:spPr>
          <a:xfrm>
            <a:off x="6520513"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 slide layout">
  <p:cSld name="5_Image slide layout">
    <p:bg>
      <p:bgPr>
        <a:solidFill>
          <a:schemeClr val="accent4"/>
        </a:solidFill>
      </p:bgPr>
    </p:bg>
    <p:spTree>
      <p:nvGrpSpPr>
        <p:cNvPr id="174" name="Shape 174"/>
        <p:cNvGrpSpPr/>
        <p:nvPr/>
      </p:nvGrpSpPr>
      <p:grpSpPr>
        <a:xfrm>
          <a:off x="0" y="0"/>
          <a:ext cx="0" cy="0"/>
          <a:chOff x="0" y="0"/>
          <a:chExt cx="0" cy="0"/>
        </a:xfrm>
      </p:grpSpPr>
      <p:sp>
        <p:nvSpPr>
          <p:cNvPr id="175" name="Google Shape;175;p30"/>
          <p:cNvSpPr/>
          <p:nvPr/>
        </p:nvSpPr>
        <p:spPr>
          <a:xfrm>
            <a:off x="-54622" y="-90723"/>
            <a:ext cx="5325000" cy="532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6" name="Google Shape;176;p30"/>
          <p:cNvSpPr/>
          <p:nvPr>
            <p:ph idx="2" type="pic"/>
          </p:nvPr>
        </p:nvSpPr>
        <p:spPr>
          <a:xfrm>
            <a:off x="654456" y="2648555"/>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7" name="Google Shape;177;p30"/>
          <p:cNvSpPr/>
          <p:nvPr>
            <p:ph idx="3" type="pic"/>
          </p:nvPr>
        </p:nvSpPr>
        <p:spPr>
          <a:xfrm>
            <a:off x="1401821" y="222726"/>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8" name="Google Shape;178;p30"/>
          <p:cNvSpPr/>
          <p:nvPr>
            <p:ph idx="4" type="pic"/>
          </p:nvPr>
        </p:nvSpPr>
        <p:spPr>
          <a:xfrm>
            <a:off x="258828" y="614901"/>
            <a:ext cx="2274300" cy="3157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spTree>
      <p:nvGrpSpPr>
        <p:cNvPr id="179" name="Shape 179"/>
        <p:cNvGrpSpPr/>
        <p:nvPr/>
      </p:nvGrpSpPr>
      <p:grpSpPr>
        <a:xfrm>
          <a:off x="0" y="0"/>
          <a:ext cx="0" cy="0"/>
          <a:chOff x="0" y="0"/>
          <a:chExt cx="0" cy="0"/>
        </a:xfrm>
      </p:grpSpPr>
      <p:sp>
        <p:nvSpPr>
          <p:cNvPr id="180" name="Google Shape;180;p31"/>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1" name="Google Shape;181;p31"/>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2" name="Google Shape;182;p31"/>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 slide layout">
  <p:cSld name="6_Image slide layout">
    <p:spTree>
      <p:nvGrpSpPr>
        <p:cNvPr id="183" name="Shape 183"/>
        <p:cNvGrpSpPr/>
        <p:nvPr/>
      </p:nvGrpSpPr>
      <p:grpSpPr>
        <a:xfrm>
          <a:off x="0" y="0"/>
          <a:ext cx="0" cy="0"/>
          <a:chOff x="0" y="0"/>
          <a:chExt cx="0" cy="0"/>
        </a:xfrm>
      </p:grpSpPr>
      <p:sp>
        <p:nvSpPr>
          <p:cNvPr id="184" name="Google Shape;184;p32"/>
          <p:cNvSpPr/>
          <p:nvPr/>
        </p:nvSpPr>
        <p:spPr>
          <a:xfrm>
            <a:off x="267114" y="417443"/>
            <a:ext cx="8610000" cy="4532100"/>
          </a:xfrm>
          <a:prstGeom prst="frame">
            <a:avLst>
              <a:gd fmla="val 584"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32"/>
          <p:cNvSpPr/>
          <p:nvPr>
            <p:ph idx="2" type="pic"/>
          </p:nvPr>
        </p:nvSpPr>
        <p:spPr>
          <a:xfrm>
            <a:off x="486097" y="2377937"/>
            <a:ext cx="81717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86" name="Shape 186"/>
        <p:cNvGrpSpPr/>
        <p:nvPr/>
      </p:nvGrpSpPr>
      <p:grpSpPr>
        <a:xfrm>
          <a:off x="0" y="0"/>
          <a:ext cx="0" cy="0"/>
          <a:chOff x="0" y="0"/>
          <a:chExt cx="0" cy="0"/>
        </a:xfrm>
      </p:grpSpPr>
      <p:sp>
        <p:nvSpPr>
          <p:cNvPr id="187" name="Google Shape;187;p33"/>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8" name="Google Shape;188;p33"/>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9" name="Google Shape;189;p33"/>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0" name="Google Shape;190;p33"/>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 slide layout">
  <p:cSld name="9_Image slide layout">
    <p:spTree>
      <p:nvGrpSpPr>
        <p:cNvPr id="191" name="Shape 191"/>
        <p:cNvGrpSpPr/>
        <p:nvPr/>
      </p:nvGrpSpPr>
      <p:grpSpPr>
        <a:xfrm>
          <a:off x="0" y="0"/>
          <a:ext cx="0" cy="0"/>
          <a:chOff x="0" y="0"/>
          <a:chExt cx="0" cy="0"/>
        </a:xfrm>
      </p:grpSpPr>
      <p:sp>
        <p:nvSpPr>
          <p:cNvPr id="192" name="Google Shape;192;p34"/>
          <p:cNvSpPr/>
          <p:nvPr>
            <p:ph idx="2" type="pic"/>
          </p:nvPr>
        </p:nvSpPr>
        <p:spPr>
          <a:xfrm>
            <a:off x="0" y="0"/>
            <a:ext cx="914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 slide layout">
  <p:cSld name="2_Image slide layout">
    <p:spTree>
      <p:nvGrpSpPr>
        <p:cNvPr id="193" name="Shape 193"/>
        <p:cNvGrpSpPr/>
        <p:nvPr/>
      </p:nvGrpSpPr>
      <p:grpSpPr>
        <a:xfrm>
          <a:off x="0" y="0"/>
          <a:ext cx="0" cy="0"/>
          <a:chOff x="0" y="0"/>
          <a:chExt cx="0" cy="0"/>
        </a:xfrm>
      </p:grpSpPr>
      <p:sp>
        <p:nvSpPr>
          <p:cNvPr id="194" name="Google Shape;194;p35"/>
          <p:cNvSpPr/>
          <p:nvPr/>
        </p:nvSpPr>
        <p:spPr>
          <a:xfrm>
            <a:off x="4279678" y="850718"/>
            <a:ext cx="4243800" cy="20625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95" name="Google Shape;195;p35"/>
          <p:cNvSpPr/>
          <p:nvPr>
            <p:ph idx="2" type="pic"/>
          </p:nvPr>
        </p:nvSpPr>
        <p:spPr>
          <a:xfrm>
            <a:off x="1401704" y="1417320"/>
            <a:ext cx="24585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6" name="Google Shape;196;p35"/>
          <p:cNvSpPr/>
          <p:nvPr/>
        </p:nvSpPr>
        <p:spPr>
          <a:xfrm>
            <a:off x="0" y="0"/>
            <a:ext cx="293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7" name="Google Shape;197;p35"/>
          <p:cNvSpPr/>
          <p:nvPr>
            <p:ph idx="3" type="pic"/>
          </p:nvPr>
        </p:nvSpPr>
        <p:spPr>
          <a:xfrm>
            <a:off x="5833280" y="-1"/>
            <a:ext cx="2458500" cy="27366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 slide layout">
  <p:cSld name="8_Image slide layout">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nvSpPr>
        <p:spPr>
          <a:xfrm>
            <a:off x="4982993" y="0"/>
            <a:ext cx="2773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0" name="Google Shape;200;p36"/>
          <p:cNvSpPr/>
          <p:nvPr/>
        </p:nvSpPr>
        <p:spPr>
          <a:xfrm>
            <a:off x="6121130" y="225170"/>
            <a:ext cx="1801841" cy="1239383"/>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36"/>
          <p:cNvSpPr/>
          <p:nvPr>
            <p:ph idx="2" type="pic"/>
          </p:nvPr>
        </p:nvSpPr>
        <p:spPr>
          <a:xfrm>
            <a:off x="486096" y="1397689"/>
            <a:ext cx="44970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2" name="Google Shape;202;p36"/>
          <p:cNvSpPr/>
          <p:nvPr>
            <p:ph idx="3" type="pic"/>
          </p:nvPr>
        </p:nvSpPr>
        <p:spPr>
          <a:xfrm>
            <a:off x="4982994"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36"/>
          <p:cNvSpPr/>
          <p:nvPr>
            <p:ph idx="4" type="pic"/>
          </p:nvPr>
        </p:nvSpPr>
        <p:spPr>
          <a:xfrm>
            <a:off x="6370401"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36"/>
          <p:cNvSpPr/>
          <p:nvPr>
            <p:ph idx="5" type="pic"/>
          </p:nvPr>
        </p:nvSpPr>
        <p:spPr>
          <a:xfrm>
            <a:off x="7757809"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Image slide layout">
  <p:cSld name="10_Image slide layout">
    <p:bg>
      <p:bgPr>
        <a:solidFill>
          <a:schemeClr val="accent4"/>
        </a:solidFill>
      </p:bgPr>
    </p:bg>
    <p:spTree>
      <p:nvGrpSpPr>
        <p:cNvPr id="205" name="Shape 205"/>
        <p:cNvGrpSpPr/>
        <p:nvPr/>
      </p:nvGrpSpPr>
      <p:grpSpPr>
        <a:xfrm>
          <a:off x="0" y="0"/>
          <a:ext cx="0" cy="0"/>
          <a:chOff x="0" y="0"/>
          <a:chExt cx="0" cy="0"/>
        </a:xfrm>
      </p:grpSpPr>
      <p:sp>
        <p:nvSpPr>
          <p:cNvPr id="206" name="Google Shape;206;p37"/>
          <p:cNvSpPr/>
          <p:nvPr>
            <p:ph idx="2" type="pic"/>
          </p:nvPr>
        </p:nvSpPr>
        <p:spPr>
          <a:xfrm>
            <a:off x="1" y="0"/>
            <a:ext cx="48837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Image slide layout">
  <p:cSld name="11_Image slide layout">
    <p:bg>
      <p:bgPr>
        <a:solidFill>
          <a:schemeClr val="accent4"/>
        </a:solidFill>
      </p:bgPr>
    </p:bg>
    <p:spTree>
      <p:nvGrpSpPr>
        <p:cNvPr id="207" name="Shape 207"/>
        <p:cNvGrpSpPr/>
        <p:nvPr/>
      </p:nvGrpSpPr>
      <p:grpSpPr>
        <a:xfrm>
          <a:off x="0" y="0"/>
          <a:ext cx="0" cy="0"/>
          <a:chOff x="0" y="0"/>
          <a:chExt cx="0" cy="0"/>
        </a:xfrm>
      </p:grpSpPr>
      <p:sp>
        <p:nvSpPr>
          <p:cNvPr id="208" name="Google Shape;208;p38"/>
          <p:cNvSpPr/>
          <p:nvPr>
            <p:ph idx="2" type="pic"/>
          </p:nvPr>
        </p:nvSpPr>
        <p:spPr>
          <a:xfrm>
            <a:off x="3370634" y="429180"/>
            <a:ext cx="5296800" cy="29487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spTree>
      <p:nvGrpSpPr>
        <p:cNvPr id="209" name="Shape 209"/>
        <p:cNvGrpSpPr/>
        <p:nvPr/>
      </p:nvGrpSpPr>
      <p:grpSpPr>
        <a:xfrm>
          <a:off x="0" y="0"/>
          <a:ext cx="0" cy="0"/>
          <a:chOff x="0" y="0"/>
          <a:chExt cx="0" cy="0"/>
        </a:xfrm>
      </p:grpSpPr>
      <p:sp>
        <p:nvSpPr>
          <p:cNvPr id="210" name="Google Shape;210;p39"/>
          <p:cNvSpPr/>
          <p:nvPr/>
        </p:nvSpPr>
        <p:spPr>
          <a:xfrm>
            <a:off x="1" y="0"/>
            <a:ext cx="2021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1" name="Google Shape;211;p39"/>
          <p:cNvSpPr/>
          <p:nvPr/>
        </p:nvSpPr>
        <p:spPr>
          <a:xfrm>
            <a:off x="1231705" y="1648979"/>
            <a:ext cx="789976" cy="3359333"/>
          </a:xfrm>
          <a:custGeom>
            <a:rect b="b" l="l" r="r" t="t"/>
            <a:pathLst>
              <a:path extrusionOk="0" h="4479111" w="105330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 name="Google Shape;212;p39"/>
          <p:cNvSpPr/>
          <p:nvPr/>
        </p:nvSpPr>
        <p:spPr>
          <a:xfrm>
            <a:off x="1732783" y="2371864"/>
            <a:ext cx="510039" cy="1421922"/>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13" name="Google Shape;213;p39"/>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14" name="Google Shape;214;p39"/>
          <p:cNvGrpSpPr/>
          <p:nvPr/>
        </p:nvGrpSpPr>
        <p:grpSpPr>
          <a:xfrm>
            <a:off x="448407" y="332524"/>
            <a:ext cx="1196546" cy="1044605"/>
            <a:chOff x="816657" y="414455"/>
            <a:chExt cx="3074373" cy="2683980"/>
          </a:xfrm>
        </p:grpSpPr>
        <p:grpSp>
          <p:nvGrpSpPr>
            <p:cNvPr id="215" name="Google Shape;215;p39"/>
            <p:cNvGrpSpPr/>
            <p:nvPr/>
          </p:nvGrpSpPr>
          <p:grpSpPr>
            <a:xfrm rot="10800000">
              <a:off x="816657" y="415245"/>
              <a:ext cx="647700" cy="2620327"/>
              <a:chOff x="6144030" y="3967463"/>
              <a:chExt cx="647700" cy="2620327"/>
            </a:xfrm>
          </p:grpSpPr>
          <p:sp>
            <p:nvSpPr>
              <p:cNvPr id="216" name="Google Shape;216;p39"/>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7" name="Google Shape;217;p39"/>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 name="Google Shape;218;p39"/>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9" name="Google Shape;219;p39"/>
            <p:cNvGrpSpPr/>
            <p:nvPr/>
          </p:nvGrpSpPr>
          <p:grpSpPr>
            <a:xfrm rot="10800000">
              <a:off x="2407238" y="415244"/>
              <a:ext cx="723900" cy="2683192"/>
              <a:chOff x="7734611" y="3897930"/>
              <a:chExt cx="723900" cy="2683192"/>
            </a:xfrm>
          </p:grpSpPr>
          <p:sp>
            <p:nvSpPr>
              <p:cNvPr id="220" name="Google Shape;220;p39"/>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39"/>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39"/>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 name="Google Shape;223;p39"/>
            <p:cNvGrpSpPr/>
            <p:nvPr/>
          </p:nvGrpSpPr>
          <p:grpSpPr>
            <a:xfrm rot="10800000">
              <a:off x="1655809" y="415244"/>
              <a:ext cx="533400" cy="2638425"/>
              <a:chOff x="6983182" y="3979845"/>
              <a:chExt cx="533400" cy="2638425"/>
            </a:xfrm>
          </p:grpSpPr>
          <p:sp>
            <p:nvSpPr>
              <p:cNvPr id="224" name="Google Shape;224;p39"/>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5" name="Google Shape;225;p39"/>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 name="Google Shape;226;p39"/>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7" name="Google Shape;227;p39"/>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8" name="Google Shape;228;p39"/>
          <p:cNvSpPr/>
          <p:nvPr/>
        </p:nvSpPr>
        <p:spPr>
          <a:xfrm>
            <a:off x="2021681" y="1656122"/>
            <a:ext cx="941707" cy="3290876"/>
          </a:xfrm>
          <a:custGeom>
            <a:rect b="b" l="l" r="r" t="t"/>
            <a:pathLst>
              <a:path extrusionOk="0" h="4387835" w="1255610">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lt1"/>
          </a:solidFill>
          <a:ln cap="flat" cmpd="sng" w="9525">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39"/>
          <p:cNvSpPr/>
          <p:nvPr/>
        </p:nvSpPr>
        <p:spPr>
          <a:xfrm>
            <a:off x="2021681" y="2436352"/>
            <a:ext cx="222101" cy="1360105"/>
          </a:xfrm>
          <a:custGeom>
            <a:rect b="b" l="l" r="r" t="t"/>
            <a:pathLst>
              <a:path extrusionOk="0" h="1813473" w="296134">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s slide layout">
  <p:cSld name="4_Contents slide layout">
    <p:spTree>
      <p:nvGrpSpPr>
        <p:cNvPr id="230" name="Shape 230"/>
        <p:cNvGrpSpPr/>
        <p:nvPr/>
      </p:nvGrpSpPr>
      <p:grpSpPr>
        <a:xfrm>
          <a:off x="0" y="0"/>
          <a:ext cx="0" cy="0"/>
          <a:chOff x="0" y="0"/>
          <a:chExt cx="0" cy="0"/>
        </a:xfrm>
      </p:grpSpPr>
      <p:sp>
        <p:nvSpPr>
          <p:cNvPr id="231" name="Google Shape;231;p40"/>
          <p:cNvSpPr/>
          <p:nvPr/>
        </p:nvSpPr>
        <p:spPr>
          <a:xfrm>
            <a:off x="0" y="0"/>
            <a:ext cx="2093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32" name="Google Shape;232;p40"/>
          <p:cNvGrpSpPr/>
          <p:nvPr/>
        </p:nvGrpSpPr>
        <p:grpSpPr>
          <a:xfrm>
            <a:off x="772437" y="3538467"/>
            <a:ext cx="1801841" cy="1239383"/>
            <a:chOff x="1029916" y="4879881"/>
            <a:chExt cx="2402455" cy="1652510"/>
          </a:xfrm>
        </p:grpSpPr>
        <p:sp>
          <p:nvSpPr>
            <p:cNvPr id="233" name="Google Shape;233;p40"/>
            <p:cNvSpPr/>
            <p:nvPr/>
          </p:nvSpPr>
          <p:spPr>
            <a:xfrm>
              <a:off x="1029916" y="4879881"/>
              <a:ext cx="2402455" cy="1652510"/>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40"/>
            <p:cNvSpPr/>
            <p:nvPr/>
          </p:nvSpPr>
          <p:spPr>
            <a:xfrm>
              <a:off x="2790825" y="5115461"/>
              <a:ext cx="639622" cy="1415607"/>
            </a:xfrm>
            <a:custGeom>
              <a:rect b="b" l="l" r="r" t="t"/>
              <a:pathLst>
                <a:path extrusionOk="0" h="1415607" w="639622">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cap="flat"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35" name="Google Shape;235;p40"/>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36" name="Google Shape;236;p40"/>
          <p:cNvGrpSpPr/>
          <p:nvPr/>
        </p:nvGrpSpPr>
        <p:grpSpPr>
          <a:xfrm>
            <a:off x="448407" y="332524"/>
            <a:ext cx="1196546" cy="1044605"/>
            <a:chOff x="816657" y="414455"/>
            <a:chExt cx="3074373" cy="2683980"/>
          </a:xfrm>
        </p:grpSpPr>
        <p:grpSp>
          <p:nvGrpSpPr>
            <p:cNvPr id="237" name="Google Shape;237;p40"/>
            <p:cNvGrpSpPr/>
            <p:nvPr/>
          </p:nvGrpSpPr>
          <p:grpSpPr>
            <a:xfrm rot="10800000">
              <a:off x="816657" y="415245"/>
              <a:ext cx="647700" cy="2620327"/>
              <a:chOff x="6144030" y="3967463"/>
              <a:chExt cx="647700" cy="2620327"/>
            </a:xfrm>
          </p:grpSpPr>
          <p:sp>
            <p:nvSpPr>
              <p:cNvPr id="238" name="Google Shape;238;p40"/>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40"/>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40"/>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1" name="Google Shape;241;p40"/>
            <p:cNvGrpSpPr/>
            <p:nvPr/>
          </p:nvGrpSpPr>
          <p:grpSpPr>
            <a:xfrm rot="10800000">
              <a:off x="2407238" y="415244"/>
              <a:ext cx="723900" cy="2683192"/>
              <a:chOff x="7734611" y="3897930"/>
              <a:chExt cx="723900" cy="2683192"/>
            </a:xfrm>
          </p:grpSpPr>
          <p:sp>
            <p:nvSpPr>
              <p:cNvPr id="242" name="Google Shape;242;p40"/>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 name="Google Shape;243;p40"/>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 name="Google Shape;244;p40"/>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5" name="Google Shape;245;p40"/>
            <p:cNvGrpSpPr/>
            <p:nvPr/>
          </p:nvGrpSpPr>
          <p:grpSpPr>
            <a:xfrm rot="10800000">
              <a:off x="1655809" y="415244"/>
              <a:ext cx="533400" cy="2638425"/>
              <a:chOff x="6983182" y="3979845"/>
              <a:chExt cx="533400" cy="2638425"/>
            </a:xfrm>
          </p:grpSpPr>
          <p:sp>
            <p:nvSpPr>
              <p:cNvPr id="246" name="Google Shape;246;p40"/>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 name="Google Shape;247;p40"/>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40"/>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9" name="Google Shape;249;p40"/>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50" name="Google Shape;250;p40"/>
          <p:cNvCxnSpPr/>
          <p:nvPr/>
        </p:nvCxnSpPr>
        <p:spPr>
          <a:xfrm>
            <a:off x="0" y="4782213"/>
            <a:ext cx="11859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1"/>
          <p:cNvSpPr txBox="1"/>
          <p:nvPr>
            <p:ph idx="1" type="body"/>
          </p:nvPr>
        </p:nvSpPr>
        <p:spPr>
          <a:xfrm>
            <a:off x="242647" y="24936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253" name="Shape 253"/>
        <p:cNvGrpSpPr/>
        <p:nvPr/>
      </p:nvGrpSpPr>
      <p:grpSpPr>
        <a:xfrm>
          <a:off x="0" y="0"/>
          <a:ext cx="0" cy="0"/>
          <a:chOff x="0" y="0"/>
          <a:chExt cx="0" cy="0"/>
        </a:xfrm>
      </p:grpSpPr>
      <p:sp>
        <p:nvSpPr>
          <p:cNvPr id="254" name="Google Shape;254;p42"/>
          <p:cNvSpPr txBox="1"/>
          <p:nvPr>
            <p:ph idx="1" type="body"/>
          </p:nvPr>
        </p:nvSpPr>
        <p:spPr>
          <a:xfrm>
            <a:off x="242647" y="92609"/>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5" name="Google Shape;255;p42"/>
          <p:cNvSpPr/>
          <p:nvPr/>
        </p:nvSpPr>
        <p:spPr>
          <a:xfrm>
            <a:off x="265508" y="848693"/>
            <a:ext cx="2670600" cy="4052100"/>
          </a:xfrm>
          <a:prstGeom prst="roundRect">
            <a:avLst>
              <a:gd fmla="val 396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6" name="Google Shape;256;p42"/>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7" name="Google Shape;257;p42"/>
          <p:cNvSpPr/>
          <p:nvPr/>
        </p:nvSpPr>
        <p:spPr>
          <a:xfrm rot="5400000">
            <a:off x="2292957" y="957377"/>
            <a:ext cx="5142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258" name="Google Shape;258;p42"/>
          <p:cNvSpPr txBox="1"/>
          <p:nvPr/>
        </p:nvSpPr>
        <p:spPr>
          <a:xfrm>
            <a:off x="533778" y="1227910"/>
            <a:ext cx="1674300" cy="39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259" name="Google Shape;259;p42"/>
          <p:cNvSpPr txBox="1"/>
          <p:nvPr/>
        </p:nvSpPr>
        <p:spPr>
          <a:xfrm>
            <a:off x="533778" y="1595597"/>
            <a:ext cx="1674300" cy="554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260" name="Google Shape;260;p42"/>
          <p:cNvSpPr txBox="1"/>
          <p:nvPr/>
        </p:nvSpPr>
        <p:spPr>
          <a:xfrm>
            <a:off x="540922" y="4356328"/>
            <a:ext cx="1674000" cy="230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261" name="Google Shape;261;p42"/>
          <p:cNvSpPr txBox="1"/>
          <p:nvPr/>
        </p:nvSpPr>
        <p:spPr>
          <a:xfrm>
            <a:off x="540922" y="3337743"/>
            <a:ext cx="2038200" cy="1038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Image slide layout">
  <p:cSld name="12_Image slide layout">
    <p:spTree>
      <p:nvGrpSpPr>
        <p:cNvPr id="262" name="Shape 262"/>
        <p:cNvGrpSpPr/>
        <p:nvPr/>
      </p:nvGrpSpPr>
      <p:grpSpPr>
        <a:xfrm>
          <a:off x="0" y="0"/>
          <a:ext cx="0" cy="0"/>
          <a:chOff x="0" y="0"/>
          <a:chExt cx="0" cy="0"/>
        </a:xfrm>
      </p:grpSpPr>
      <p:sp>
        <p:nvSpPr>
          <p:cNvPr id="263" name="Google Shape;263;p43"/>
          <p:cNvSpPr/>
          <p:nvPr>
            <p:ph idx="2" type="pic"/>
          </p:nvPr>
        </p:nvSpPr>
        <p:spPr>
          <a:xfrm>
            <a:off x="0" y="-1"/>
            <a:ext cx="530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4" name="Google Shape;264;p43"/>
          <p:cNvSpPr/>
          <p:nvPr/>
        </p:nvSpPr>
        <p:spPr>
          <a:xfrm rot="10800000">
            <a:off x="3600607" y="40"/>
            <a:ext cx="1703400" cy="25947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5" name="Google Shape;265;p43"/>
          <p:cNvSpPr/>
          <p:nvPr/>
        </p:nvSpPr>
        <p:spPr>
          <a:xfrm>
            <a:off x="4057650" y="3204253"/>
            <a:ext cx="1266600" cy="1939200"/>
          </a:xfrm>
          <a:prstGeom prst="triangle">
            <a:avLst>
              <a:gd fmla="val 47744"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43"/>
          <p:cNvSpPr txBox="1"/>
          <p:nvPr/>
        </p:nvSpPr>
        <p:spPr>
          <a:xfrm>
            <a:off x="5631401" y="1078835"/>
            <a:ext cx="3112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dk1"/>
                </a:solidFill>
                <a:latin typeface="Arial"/>
                <a:ea typeface="Arial"/>
                <a:cs typeface="Arial"/>
                <a:sym typeface="Arial"/>
              </a:rPr>
              <a:t>AWESOME</a:t>
            </a:r>
            <a:endParaRPr sz="1100"/>
          </a:p>
        </p:txBody>
      </p:sp>
      <p:sp>
        <p:nvSpPr>
          <p:cNvPr id="267" name="Google Shape;267;p43"/>
          <p:cNvSpPr txBox="1"/>
          <p:nvPr/>
        </p:nvSpPr>
        <p:spPr>
          <a:xfrm>
            <a:off x="5631401" y="1735657"/>
            <a:ext cx="31128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latin typeface="Arial"/>
                <a:ea typeface="Arial"/>
                <a:cs typeface="Arial"/>
                <a:sym typeface="Arial"/>
              </a:rPr>
              <a:t>PRESENTATION</a:t>
            </a:r>
            <a:endParaRPr b="1" sz="2400">
              <a:solidFill>
                <a:schemeClr val="dk1"/>
              </a:solidFill>
              <a:latin typeface="Arial"/>
              <a:ea typeface="Arial"/>
              <a:cs typeface="Arial"/>
              <a:sym typeface="Arial"/>
            </a:endParaRPr>
          </a:p>
        </p:txBody>
      </p:sp>
      <p:sp>
        <p:nvSpPr>
          <p:cNvPr id="268" name="Google Shape;268;p43"/>
          <p:cNvSpPr/>
          <p:nvPr/>
        </p:nvSpPr>
        <p:spPr>
          <a:xfrm>
            <a:off x="5650451" y="1654482"/>
            <a:ext cx="30174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69" name="Google Shape;269;p43"/>
          <p:cNvGrpSpPr/>
          <p:nvPr/>
        </p:nvGrpSpPr>
        <p:grpSpPr>
          <a:xfrm>
            <a:off x="6635336" y="362107"/>
            <a:ext cx="1042335" cy="716962"/>
            <a:chOff x="5327019" y="1709568"/>
            <a:chExt cx="2893768" cy="1990456"/>
          </a:xfrm>
        </p:grpSpPr>
        <p:sp>
          <p:nvSpPr>
            <p:cNvPr id="270" name="Google Shape;270;p43"/>
            <p:cNvSpPr/>
            <p:nvPr/>
          </p:nvSpPr>
          <p:spPr>
            <a:xfrm>
              <a:off x="5327019" y="1709568"/>
              <a:ext cx="2893768" cy="1990456"/>
            </a:xfrm>
            <a:custGeom>
              <a:rect b="b" l="l" r="r" t="t"/>
              <a:pathLst>
                <a:path extrusionOk="0" h="1990456" w="2893768">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 name="Google Shape;271;p43"/>
            <p:cNvSpPr/>
            <p:nvPr/>
          </p:nvSpPr>
          <p:spPr>
            <a:xfrm>
              <a:off x="6203382" y="2491814"/>
              <a:ext cx="1159400" cy="1208210"/>
            </a:xfrm>
            <a:custGeom>
              <a:rect b="b" l="l" r="r" t="t"/>
              <a:pathLst>
                <a:path extrusionOk="0" h="1208210" w="115940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72" name="Google Shape;272;p43"/>
          <p:cNvSpPr txBox="1"/>
          <p:nvPr/>
        </p:nvSpPr>
        <p:spPr>
          <a:xfrm>
            <a:off x="5650451" y="2138562"/>
            <a:ext cx="3112800" cy="230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1100">
                <a:solidFill>
                  <a:schemeClr val="dk1"/>
                </a:solidFill>
                <a:latin typeface="Arial"/>
                <a:ea typeface="Arial"/>
                <a:cs typeface="Arial"/>
                <a:sym typeface="Arial"/>
              </a:rPr>
              <a:t>EASY TO CHANGE COLORS, PHOTOS.   </a:t>
            </a:r>
            <a:endParaRPr b="1" sz="1100">
              <a:solidFill>
                <a:schemeClr val="dk1"/>
              </a:solidFill>
              <a:latin typeface="Arial"/>
              <a:ea typeface="Arial"/>
              <a:cs typeface="Arial"/>
              <a:sym typeface="Arial"/>
            </a:endParaRPr>
          </a:p>
        </p:txBody>
      </p:sp>
      <p:sp>
        <p:nvSpPr>
          <p:cNvPr id="273" name="Google Shape;273;p43"/>
          <p:cNvSpPr txBox="1"/>
          <p:nvPr/>
        </p:nvSpPr>
        <p:spPr>
          <a:xfrm>
            <a:off x="5650451" y="2627192"/>
            <a:ext cx="3017400" cy="461700"/>
          </a:xfrm>
          <a:prstGeom prst="rect">
            <a:avLst/>
          </a:prstGeom>
          <a:noFill/>
          <a:ln>
            <a:noFill/>
          </a:ln>
        </p:spPr>
        <p:txBody>
          <a:bodyPr anchorCtr="0" anchor="ctr" bIns="0" lIns="27000" spcFirstLastPara="1" rIns="27000" wrap="square" tIns="0">
            <a:noAutofit/>
          </a:bodyPr>
          <a:lstStyle/>
          <a:p>
            <a:pPr indent="0" lvl="0" marL="0" marR="0" rtl="0" algn="r">
              <a:spcBef>
                <a:spcPts val="0"/>
              </a:spcBef>
              <a:spcAft>
                <a:spcPts val="0"/>
              </a:spcAft>
              <a:buNone/>
            </a:pPr>
            <a:r>
              <a:rPr lang="en" sz="1500">
                <a:solidFill>
                  <a:srgbClr val="EA870F"/>
                </a:solidFill>
                <a:latin typeface="Arial"/>
                <a:ea typeface="Arial"/>
                <a:cs typeface="Arial"/>
                <a:sym typeface="Arial"/>
              </a:rPr>
              <a:t>We Create Quality Professional PPT Presentation</a:t>
            </a:r>
            <a:endParaRPr sz="1500">
              <a:solidFill>
                <a:srgbClr val="EA870F"/>
              </a:solidFill>
              <a:latin typeface="Arial"/>
              <a:ea typeface="Arial"/>
              <a:cs typeface="Arial"/>
              <a:sym typeface="Arial"/>
            </a:endParaRPr>
          </a:p>
        </p:txBody>
      </p:sp>
      <p:sp>
        <p:nvSpPr>
          <p:cNvPr id="274" name="Google Shape;274;p43"/>
          <p:cNvSpPr txBox="1"/>
          <p:nvPr/>
        </p:nvSpPr>
        <p:spPr>
          <a:xfrm>
            <a:off x="6634998" y="4511668"/>
            <a:ext cx="2128200" cy="3003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500">
                <a:solidFill>
                  <a:schemeClr val="dk1"/>
                </a:solidFill>
                <a:latin typeface="Arial"/>
                <a:ea typeface="Arial"/>
                <a:cs typeface="Arial"/>
                <a:sym typeface="Arial"/>
              </a:rPr>
              <a:t>RESTAURANT</a:t>
            </a:r>
            <a:endParaRPr sz="15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Image slide layout">
  <p:cSld name="14_Image slide layout">
    <p:spTree>
      <p:nvGrpSpPr>
        <p:cNvPr id="275" name="Shape 27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276" name="Shape 2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theme" Target="../theme/theme3.xml"/><Relationship Id="rId25" Type="http://schemas.openxmlformats.org/officeDocument/2006/relationships/slideLayout" Target="../slideLayouts/slideLayout4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s://github.com/rjburaus/whats-cooking-ap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drive.google.com/file/d/1C2jcJSnbVi73qwvf7RYWPDWSK0J5smFh/view"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p:nvPr/>
        </p:nvSpPr>
        <p:spPr>
          <a:xfrm rot="3099066">
            <a:off x="6289521" y="2194172"/>
            <a:ext cx="1736672" cy="220682"/>
          </a:xfrm>
          <a:custGeom>
            <a:rect b="b" l="l" r="r" t="t"/>
            <a:pathLst>
              <a:path extrusionOk="0" h="219075" w="172402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2" name="Google Shape;282;p46"/>
          <p:cNvSpPr/>
          <p:nvPr/>
        </p:nvSpPr>
        <p:spPr>
          <a:xfrm>
            <a:off x="0" y="3278981"/>
            <a:ext cx="9144000" cy="186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3" name="Google Shape;283;p46"/>
          <p:cNvSpPr/>
          <p:nvPr/>
        </p:nvSpPr>
        <p:spPr>
          <a:xfrm rot="1529995">
            <a:off x="8042351" y="1485237"/>
            <a:ext cx="978475" cy="802029"/>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4" name="Google Shape;284;p46"/>
          <p:cNvSpPr/>
          <p:nvPr/>
        </p:nvSpPr>
        <p:spPr>
          <a:xfrm>
            <a:off x="6629965" y="221297"/>
            <a:ext cx="1573941" cy="826731"/>
          </a:xfrm>
          <a:custGeom>
            <a:rect b="b" l="l" r="r" t="t"/>
            <a:pathLst>
              <a:path extrusionOk="0" h="1063319" w="2024361">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46"/>
          <p:cNvSpPr/>
          <p:nvPr/>
        </p:nvSpPr>
        <p:spPr>
          <a:xfrm rot="-1702755">
            <a:off x="947734" y="2125288"/>
            <a:ext cx="140372" cy="897053"/>
          </a:xfrm>
          <a:custGeom>
            <a:rect b="b" l="l" r="r" t="t"/>
            <a:pathLst>
              <a:path extrusionOk="0" h="1814359" w="283914">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6" name="Google Shape;286;p46"/>
          <p:cNvSpPr/>
          <p:nvPr/>
        </p:nvSpPr>
        <p:spPr>
          <a:xfrm rot="897005">
            <a:off x="1024925" y="2010173"/>
            <a:ext cx="101830" cy="972886"/>
          </a:xfrm>
          <a:custGeom>
            <a:rect b="b" l="l" r="r" t="t"/>
            <a:pathLst>
              <a:path extrusionOk="0" h="1968492" w="206039">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46"/>
          <p:cNvSpPr/>
          <p:nvPr/>
        </p:nvSpPr>
        <p:spPr>
          <a:xfrm rot="1432246">
            <a:off x="6966128" y="1463543"/>
            <a:ext cx="346466" cy="1276368"/>
          </a:xfrm>
          <a:custGeom>
            <a:rect b="b" l="l" r="r" t="t"/>
            <a:pathLst>
              <a:path extrusionOk="0" h="2683192" w="728344">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8" name="Google Shape;288;p46"/>
          <p:cNvSpPr/>
          <p:nvPr/>
        </p:nvSpPr>
        <p:spPr>
          <a:xfrm rot="9000295">
            <a:off x="1079319" y="946972"/>
            <a:ext cx="1209347" cy="2097708"/>
          </a:xfrm>
          <a:custGeom>
            <a:rect b="b" l="l" r="r" t="t"/>
            <a:pathLst>
              <a:path extrusionOk="0" h="1969386" w="1135368">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89" name="Google Shape;289;p46"/>
          <p:cNvGrpSpPr/>
          <p:nvPr/>
        </p:nvGrpSpPr>
        <p:grpSpPr>
          <a:xfrm rot="871979">
            <a:off x="4864494" y="2149419"/>
            <a:ext cx="1585420" cy="956857"/>
            <a:chOff x="1429386" y="2788700"/>
            <a:chExt cx="942975" cy="569119"/>
          </a:xfrm>
        </p:grpSpPr>
        <p:sp>
          <p:nvSpPr>
            <p:cNvPr id="290" name="Google Shape;290;p46"/>
            <p:cNvSpPr/>
            <p:nvPr/>
          </p:nvSpPr>
          <p:spPr>
            <a:xfrm>
              <a:off x="1429386" y="2948244"/>
              <a:ext cx="942975" cy="409575"/>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46"/>
            <p:cNvSpPr/>
            <p:nvPr/>
          </p:nvSpPr>
          <p:spPr>
            <a:xfrm>
              <a:off x="1541207" y="2788700"/>
              <a:ext cx="714375" cy="142875"/>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92" name="Google Shape;292;p46"/>
          <p:cNvGrpSpPr/>
          <p:nvPr/>
        </p:nvGrpSpPr>
        <p:grpSpPr>
          <a:xfrm rot="-1374822">
            <a:off x="3077391" y="1563268"/>
            <a:ext cx="721499" cy="602559"/>
            <a:chOff x="1720613" y="1882872"/>
            <a:chExt cx="962025" cy="803434"/>
          </a:xfrm>
        </p:grpSpPr>
        <p:sp>
          <p:nvSpPr>
            <p:cNvPr id="293" name="Google Shape;293;p46"/>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46"/>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95" name="Google Shape;295;p46"/>
          <p:cNvSpPr/>
          <p:nvPr/>
        </p:nvSpPr>
        <p:spPr>
          <a:xfrm rot="-507394">
            <a:off x="7374986" y="1907486"/>
            <a:ext cx="342793" cy="496459"/>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6" name="Google Shape;296;p46"/>
          <p:cNvSpPr/>
          <p:nvPr/>
        </p:nvSpPr>
        <p:spPr>
          <a:xfrm rot="-579799">
            <a:off x="6423426" y="2426103"/>
            <a:ext cx="502187" cy="686323"/>
          </a:xfrm>
          <a:custGeom>
            <a:rect b="b" l="l" r="r" t="t"/>
            <a:pathLst>
              <a:path extrusionOk="0" h="390525" w="285750">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46"/>
          <p:cNvSpPr/>
          <p:nvPr/>
        </p:nvSpPr>
        <p:spPr>
          <a:xfrm rot="933593">
            <a:off x="3071705" y="2436978"/>
            <a:ext cx="214383" cy="479809"/>
          </a:xfrm>
          <a:custGeom>
            <a:rect b="b" l="l" r="r" t="t"/>
            <a:pathLst>
              <a:path extrusionOk="0" h="447675" w="20002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46"/>
          <p:cNvSpPr/>
          <p:nvPr/>
        </p:nvSpPr>
        <p:spPr>
          <a:xfrm rot="-444192">
            <a:off x="105380" y="2268623"/>
            <a:ext cx="627787" cy="846783"/>
          </a:xfrm>
          <a:custGeom>
            <a:rect b="b" l="l" r="r" t="t"/>
            <a:pathLst>
              <a:path extrusionOk="0" h="552450" w="409575">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9" name="Google Shape;299;p46"/>
          <p:cNvSpPr/>
          <p:nvPr/>
        </p:nvSpPr>
        <p:spPr>
          <a:xfrm rot="-2100273">
            <a:off x="4191217" y="1467986"/>
            <a:ext cx="428395" cy="1526157"/>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0" name="Google Shape;300;p46"/>
          <p:cNvSpPr/>
          <p:nvPr/>
        </p:nvSpPr>
        <p:spPr>
          <a:xfrm rot="8100000">
            <a:off x="2400206" y="1488134"/>
            <a:ext cx="227582" cy="891975"/>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1" name="Google Shape;301;p46"/>
          <p:cNvSpPr/>
          <p:nvPr/>
        </p:nvSpPr>
        <p:spPr>
          <a:xfrm>
            <a:off x="6657" y="228441"/>
            <a:ext cx="9131637" cy="2841898"/>
          </a:xfrm>
          <a:custGeom>
            <a:rect b="b" l="l" r="r" t="t"/>
            <a:pathLst>
              <a:path extrusionOk="0" h="3789197" w="12175516">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cap="flat" cmpd="sng" w="25075">
            <a:solidFill>
              <a:schemeClr val="accent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46"/>
          <p:cNvSpPr/>
          <p:nvPr/>
        </p:nvSpPr>
        <p:spPr>
          <a:xfrm rot="2876787">
            <a:off x="5462515" y="1444002"/>
            <a:ext cx="871339" cy="513631"/>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46"/>
          <p:cNvSpPr/>
          <p:nvPr/>
        </p:nvSpPr>
        <p:spPr>
          <a:xfrm rot="-990070">
            <a:off x="3515562" y="2351878"/>
            <a:ext cx="667674" cy="500756"/>
          </a:xfrm>
          <a:custGeom>
            <a:rect b="b" l="l" r="r" t="t"/>
            <a:pathLst>
              <a:path extrusionOk="0" h="314325" w="419100">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4" name="Google Shape;304;p46"/>
          <p:cNvSpPr/>
          <p:nvPr/>
        </p:nvSpPr>
        <p:spPr>
          <a:xfrm rot="-898200">
            <a:off x="7824234" y="2427546"/>
            <a:ext cx="762579" cy="678813"/>
          </a:xfrm>
          <a:custGeom>
            <a:rect b="b" l="l" r="r" t="t"/>
            <a:pathLst>
              <a:path extrusionOk="0" h="405425" w="45545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5" name="Google Shape;305;p46"/>
          <p:cNvSpPr txBox="1"/>
          <p:nvPr>
            <p:ph type="title"/>
          </p:nvPr>
        </p:nvSpPr>
        <p:spPr>
          <a:xfrm>
            <a:off x="-111" y="3526425"/>
            <a:ext cx="9144000" cy="56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Arial"/>
              <a:buNone/>
            </a:pPr>
            <a:r>
              <a:rPr lang="en" sz="4500">
                <a:solidFill>
                  <a:schemeClr val="lt1"/>
                </a:solidFill>
              </a:rPr>
              <a:t>WHAT’S COOKING?</a:t>
            </a:r>
            <a:endParaRPr sz="4500"/>
          </a:p>
        </p:txBody>
      </p:sp>
      <p:sp>
        <p:nvSpPr>
          <p:cNvPr id="306" name="Google Shape;306;p46"/>
          <p:cNvSpPr txBox="1"/>
          <p:nvPr>
            <p:ph idx="1" type="body"/>
          </p:nvPr>
        </p:nvSpPr>
        <p:spPr>
          <a:xfrm>
            <a:off x="-111" y="4326411"/>
            <a:ext cx="9144000" cy="324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2100"/>
              <a:buFont typeface="Arial"/>
              <a:buNone/>
            </a:pPr>
            <a:r>
              <a:rPr i="1" lang="en" sz="2100">
                <a:solidFill>
                  <a:schemeClr val="lt1"/>
                </a:solidFill>
              </a:rPr>
              <a:t>“the next best recipe app”</a:t>
            </a:r>
            <a:endParaRPr b="0" i="1" sz="2100" u="none" cap="none" strike="noStrike">
              <a:solidFill>
                <a:schemeClr val="lt1"/>
              </a:solidFill>
              <a:latin typeface="Arial"/>
              <a:ea typeface="Arial"/>
              <a:cs typeface="Arial"/>
              <a:sym typeface="Arial"/>
            </a:endParaRPr>
          </a:p>
        </p:txBody>
      </p:sp>
      <p:sp>
        <p:nvSpPr>
          <p:cNvPr id="307" name="Google Shape;307;p46"/>
          <p:cNvSpPr txBox="1"/>
          <p:nvPr/>
        </p:nvSpPr>
        <p:spPr>
          <a:xfrm>
            <a:off x="2437538" y="4864650"/>
            <a:ext cx="6652200" cy="199200"/>
          </a:xfrm>
          <a:prstGeom prst="rect">
            <a:avLst/>
          </a:prstGeom>
          <a:noFill/>
          <a:ln>
            <a:noFill/>
          </a:ln>
        </p:spPr>
        <p:txBody>
          <a:bodyPr anchorCtr="0" anchor="t" bIns="68575" lIns="68575" spcFirstLastPara="1" rIns="68575" wrap="square" tIns="68575">
            <a:noAutofit/>
          </a:bodyPr>
          <a:lstStyle/>
          <a:p>
            <a:pPr indent="0" lvl="0" marL="0" rtl="0" algn="r">
              <a:lnSpc>
                <a:spcPct val="90000"/>
              </a:lnSpc>
              <a:spcBef>
                <a:spcPts val="0"/>
              </a:spcBef>
              <a:spcAft>
                <a:spcPts val="0"/>
              </a:spcAft>
              <a:buNone/>
            </a:pPr>
            <a:r>
              <a:rPr lang="en" sz="1400">
                <a:solidFill>
                  <a:schemeClr val="lt1"/>
                </a:solidFill>
              </a:rPr>
              <a:t>Sebastian Dabrowski, Ryan Buraus, Wissam Mateen, Jackie Shao, Angela Fong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5"/>
          <p:cNvSpPr txBox="1"/>
          <p:nvPr/>
        </p:nvSpPr>
        <p:spPr>
          <a:xfrm>
            <a:off x="3015571" y="275812"/>
            <a:ext cx="3112800" cy="300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en" sz="1500">
                <a:solidFill>
                  <a:schemeClr val="accent2"/>
                </a:solidFill>
              </a:rPr>
              <a:t>“a cooking app that overachieves”</a:t>
            </a:r>
            <a:endParaRPr i="1" sz="1500">
              <a:solidFill>
                <a:schemeClr val="accent2"/>
              </a:solidFill>
              <a:latin typeface="Arial"/>
              <a:ea typeface="Arial"/>
              <a:cs typeface="Arial"/>
              <a:sym typeface="Arial"/>
            </a:endParaRPr>
          </a:p>
        </p:txBody>
      </p:sp>
      <p:sp>
        <p:nvSpPr>
          <p:cNvPr id="581" name="Google Shape;581;p55"/>
          <p:cNvSpPr txBox="1"/>
          <p:nvPr/>
        </p:nvSpPr>
        <p:spPr>
          <a:xfrm>
            <a:off x="1496401" y="727429"/>
            <a:ext cx="59574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300">
                <a:solidFill>
                  <a:schemeClr val="dk1"/>
                </a:solidFill>
              </a:rPr>
              <a:t>GITHUB </a:t>
            </a:r>
            <a:endParaRPr b="1" sz="3300">
              <a:solidFill>
                <a:schemeClr val="dk1"/>
              </a:solidFill>
              <a:latin typeface="Arial"/>
              <a:ea typeface="Arial"/>
              <a:cs typeface="Arial"/>
              <a:sym typeface="Arial"/>
            </a:endParaRPr>
          </a:p>
        </p:txBody>
      </p:sp>
      <p:sp>
        <p:nvSpPr>
          <p:cNvPr id="582" name="Google Shape;582;p55"/>
          <p:cNvSpPr txBox="1"/>
          <p:nvPr/>
        </p:nvSpPr>
        <p:spPr>
          <a:xfrm>
            <a:off x="3189599" y="1284558"/>
            <a:ext cx="2571000" cy="323100"/>
          </a:xfrm>
          <a:prstGeom prst="rect">
            <a:avLst/>
          </a:prstGeom>
          <a:noFill/>
          <a:ln>
            <a:noFill/>
          </a:ln>
        </p:spPr>
        <p:txBody>
          <a:bodyPr anchorCtr="0" anchor="ctr" bIns="0" lIns="27000" spcFirstLastPara="1" rIns="27000" wrap="square" tIns="0">
            <a:noAutofit/>
          </a:bodyPr>
          <a:lstStyle/>
          <a:p>
            <a:pPr indent="0" lvl="0" marL="0" marR="0" rtl="0" algn="ctr">
              <a:spcBef>
                <a:spcPts val="0"/>
              </a:spcBef>
              <a:spcAft>
                <a:spcPts val="0"/>
              </a:spcAft>
              <a:buNone/>
            </a:pPr>
            <a:r>
              <a:rPr lang="en" sz="2100">
                <a:solidFill>
                  <a:srgbClr val="EA870F"/>
                </a:solidFill>
              </a:rPr>
              <a:t>WHAT’S COOKING</a:t>
            </a:r>
            <a:endParaRPr sz="2100">
              <a:solidFill>
                <a:srgbClr val="EA870F"/>
              </a:solidFill>
              <a:latin typeface="Arial"/>
              <a:ea typeface="Arial"/>
              <a:cs typeface="Arial"/>
              <a:sym typeface="Arial"/>
            </a:endParaRPr>
          </a:p>
        </p:txBody>
      </p:sp>
      <p:sp>
        <p:nvSpPr>
          <p:cNvPr id="583" name="Google Shape;583;p55"/>
          <p:cNvSpPr txBox="1"/>
          <p:nvPr/>
        </p:nvSpPr>
        <p:spPr>
          <a:xfrm>
            <a:off x="861449" y="2487956"/>
            <a:ext cx="7227300" cy="1223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2400" u="sng">
                <a:solidFill>
                  <a:schemeClr val="hlink"/>
                </a:solidFill>
                <a:hlinkClick r:id="rId3"/>
              </a:rPr>
              <a:t>https://github.com/rjburaus/whats-cooking-app</a:t>
            </a:r>
            <a:r>
              <a:rPr lang="en" sz="2400"/>
              <a:t>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6"/>
          <p:cNvSpPr/>
          <p:nvPr/>
        </p:nvSpPr>
        <p:spPr>
          <a:xfrm rot="10800000">
            <a:off x="-9939" y="79801"/>
            <a:ext cx="9153939" cy="3415696"/>
          </a:xfrm>
          <a:custGeom>
            <a:rect b="b" l="l" r="r" t="t"/>
            <a:pathLst>
              <a:path extrusionOk="0" h="4554261" w="12205252">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89" name="Google Shape;589;p56"/>
          <p:cNvSpPr/>
          <p:nvPr/>
        </p:nvSpPr>
        <p:spPr>
          <a:xfrm rot="10800000">
            <a:off x="-9940" y="-10757"/>
            <a:ext cx="9153940" cy="3195557"/>
          </a:xfrm>
          <a:custGeom>
            <a:rect b="b" l="l" r="r" t="t"/>
            <a:pathLst>
              <a:path extrusionOk="0" h="4260743" w="1220525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90" name="Google Shape;590;p56"/>
          <p:cNvGrpSpPr/>
          <p:nvPr/>
        </p:nvGrpSpPr>
        <p:grpSpPr>
          <a:xfrm>
            <a:off x="3362226" y="581441"/>
            <a:ext cx="2403498" cy="2050792"/>
            <a:chOff x="3702342" y="1693521"/>
            <a:chExt cx="4785937" cy="4083617"/>
          </a:xfrm>
        </p:grpSpPr>
        <p:sp>
          <p:nvSpPr>
            <p:cNvPr id="591" name="Google Shape;591;p56"/>
            <p:cNvSpPr/>
            <p:nvPr/>
          </p:nvSpPr>
          <p:spPr>
            <a:xfrm rot="10800000">
              <a:off x="5245842" y="3778196"/>
              <a:ext cx="318849" cy="1998940"/>
            </a:xfrm>
            <a:custGeom>
              <a:rect b="b" l="l" r="r" t="t"/>
              <a:pathLst>
                <a:path extrusionOk="0" h="1552575" w="247650">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2" name="Google Shape;592;p56"/>
            <p:cNvSpPr/>
            <p:nvPr/>
          </p:nvSpPr>
          <p:spPr>
            <a:xfrm rot="10800000">
              <a:off x="5745094" y="3765945"/>
              <a:ext cx="728345" cy="2011193"/>
            </a:xfrm>
            <a:custGeom>
              <a:rect b="b" l="l" r="r" t="t"/>
              <a:pathLst>
                <a:path extrusionOk="0" h="2011193" w="728345">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3" name="Google Shape;593;p56"/>
            <p:cNvSpPr/>
            <p:nvPr/>
          </p:nvSpPr>
          <p:spPr>
            <a:xfrm rot="10800000">
              <a:off x="6653207" y="3763458"/>
              <a:ext cx="513779" cy="2013680"/>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4" name="Google Shape;594;p56"/>
            <p:cNvSpPr/>
            <p:nvPr/>
          </p:nvSpPr>
          <p:spPr>
            <a:xfrm>
              <a:off x="4994315" y="1693521"/>
              <a:ext cx="2202085" cy="1804988"/>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5" name="Google Shape;595;p56"/>
            <p:cNvSpPr/>
            <p:nvPr/>
          </p:nvSpPr>
          <p:spPr>
            <a:xfrm flipH="1">
              <a:off x="3702342" y="3286765"/>
              <a:ext cx="4785937" cy="622269"/>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cap="flat" cmpd="sng" w="38100">
              <a:solidFill>
                <a:schemeClr val="accen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96" name="Google Shape;596;p56"/>
          <p:cNvSpPr txBox="1"/>
          <p:nvPr/>
        </p:nvSpPr>
        <p:spPr>
          <a:xfrm>
            <a:off x="-7454" y="3777393"/>
            <a:ext cx="9144000" cy="642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Arial"/>
              <a:buNone/>
            </a:pPr>
            <a:r>
              <a:rPr lang="en" sz="4100">
                <a:solidFill>
                  <a:schemeClr val="dk1"/>
                </a:solidFill>
                <a:latin typeface="Arial"/>
                <a:ea typeface="Arial"/>
                <a:cs typeface="Arial"/>
                <a:sym typeface="Arial"/>
              </a:rPr>
              <a:t>Thank you!</a:t>
            </a:r>
            <a:endParaRPr sz="1100"/>
          </a:p>
        </p:txBody>
      </p:sp>
      <p:sp>
        <p:nvSpPr>
          <p:cNvPr id="597" name="Google Shape;597;p56"/>
          <p:cNvSpPr/>
          <p:nvPr/>
        </p:nvSpPr>
        <p:spPr>
          <a:xfrm>
            <a:off x="3388000" y="4476118"/>
            <a:ext cx="2367900" cy="226200"/>
          </a:xfrm>
          <a:prstGeom prst="roundRect">
            <a:avLst>
              <a:gd fmla="val 29852"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400"/>
              <a:buFont typeface="Arial"/>
              <a:buNone/>
            </a:pPr>
            <a:r>
              <a:rPr lang="en">
                <a:solidFill>
                  <a:schemeClr val="lt1"/>
                </a:solidFill>
              </a:rPr>
              <a:t>“Anyone can cook”</a:t>
            </a:r>
            <a:endParaRPr sz="1100"/>
          </a:p>
        </p:txBody>
      </p:sp>
      <p:sp>
        <p:nvSpPr>
          <p:cNvPr id="598" name="Google Shape;598;p56"/>
          <p:cNvSpPr/>
          <p:nvPr/>
        </p:nvSpPr>
        <p:spPr>
          <a:xfrm>
            <a:off x="3778875" y="1396825"/>
            <a:ext cx="15702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accent2"/>
                </a:solidFill>
              </a:rPr>
              <a:t>What’s Cooking?</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4019025" y="1494450"/>
            <a:ext cx="4243800" cy="86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
              <a:t>What’s Cooking?</a:t>
            </a:r>
            <a:endParaRPr/>
          </a:p>
        </p:txBody>
      </p:sp>
      <p:sp>
        <p:nvSpPr>
          <p:cNvPr id="313" name="Google Shape;313;p47"/>
          <p:cNvSpPr txBox="1"/>
          <p:nvPr/>
        </p:nvSpPr>
        <p:spPr>
          <a:xfrm>
            <a:off x="4113356" y="2299706"/>
            <a:ext cx="3910200" cy="1356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300">
                <a:solidFill>
                  <a:srgbClr val="FFFFFF"/>
                </a:solidFill>
              </a:rPr>
              <a:t>Running out of ideas for food? Look no further. This app is designed to solve all your food troubles. It has a wide database with thousands of recipes to match whatever you have in your fridge. Make recipes that you have never thought of before and enjoy the simplicity of it, all one click away.</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8"/>
          <p:cNvSpPr/>
          <p:nvPr>
            <p:ph idx="2" type="pic"/>
          </p:nvPr>
        </p:nvSpPr>
        <p:spPr>
          <a:xfrm>
            <a:off x="3799150" y="93870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19" name="Google Shape;319;p48"/>
          <p:cNvSpPr/>
          <p:nvPr>
            <p:ph idx="2" type="pic"/>
          </p:nvPr>
        </p:nvSpPr>
        <p:spPr>
          <a:xfrm>
            <a:off x="748031" y="87641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320" name="Google Shape;320;p48"/>
          <p:cNvSpPr/>
          <p:nvPr/>
        </p:nvSpPr>
        <p:spPr>
          <a:xfrm>
            <a:off x="748031" y="2266095"/>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1" name="Google Shape;321;p48"/>
          <p:cNvSpPr txBox="1"/>
          <p:nvPr/>
        </p:nvSpPr>
        <p:spPr>
          <a:xfrm>
            <a:off x="842036"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Ryan Buraus</a:t>
            </a:r>
            <a:endParaRPr b="1" sz="1000">
              <a:solidFill>
                <a:schemeClr val="dk1"/>
              </a:solidFill>
              <a:latin typeface="Arial"/>
              <a:ea typeface="Arial"/>
              <a:cs typeface="Arial"/>
              <a:sym typeface="Arial"/>
            </a:endParaRPr>
          </a:p>
        </p:txBody>
      </p:sp>
      <p:sp>
        <p:nvSpPr>
          <p:cNvPr id="322" name="Google Shape;322;p48"/>
          <p:cNvSpPr/>
          <p:nvPr/>
        </p:nvSpPr>
        <p:spPr>
          <a:xfrm>
            <a:off x="84207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48"/>
          <p:cNvSpPr txBox="1"/>
          <p:nvPr/>
        </p:nvSpPr>
        <p:spPr>
          <a:xfrm>
            <a:off x="1523850" y="142450"/>
            <a:ext cx="6096300" cy="6336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4000">
                <a:solidFill>
                  <a:schemeClr val="dk1"/>
                </a:solidFill>
              </a:rPr>
              <a:t>Bad Boys 4 Life</a:t>
            </a:r>
            <a:endParaRPr sz="1800"/>
          </a:p>
        </p:txBody>
      </p:sp>
      <p:sp>
        <p:nvSpPr>
          <p:cNvPr id="324" name="Google Shape;324;p48"/>
          <p:cNvSpPr txBox="1"/>
          <p:nvPr/>
        </p:nvSpPr>
        <p:spPr>
          <a:xfrm>
            <a:off x="821581"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rPr>
              <a:t>USER INTERFACE</a:t>
            </a:r>
            <a:endParaRPr sz="1100">
              <a:solidFill>
                <a:srgbClr val="FFFFFF"/>
              </a:solidFill>
            </a:endParaRPr>
          </a:p>
        </p:txBody>
      </p:sp>
      <p:sp>
        <p:nvSpPr>
          <p:cNvPr id="325" name="Google Shape;325;p48"/>
          <p:cNvSpPr/>
          <p:nvPr/>
        </p:nvSpPr>
        <p:spPr>
          <a:xfrm>
            <a:off x="3799150" y="2266100"/>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6" name="Google Shape;326;p48"/>
          <p:cNvSpPr txBox="1"/>
          <p:nvPr/>
        </p:nvSpPr>
        <p:spPr>
          <a:xfrm>
            <a:off x="3908280"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Angela Fong</a:t>
            </a:r>
            <a:endParaRPr b="1" sz="1000">
              <a:solidFill>
                <a:schemeClr val="dk1"/>
              </a:solidFill>
              <a:latin typeface="Arial"/>
              <a:ea typeface="Arial"/>
              <a:cs typeface="Arial"/>
              <a:sym typeface="Arial"/>
            </a:endParaRPr>
          </a:p>
        </p:txBody>
      </p:sp>
      <p:sp>
        <p:nvSpPr>
          <p:cNvPr id="327" name="Google Shape;327;p48"/>
          <p:cNvSpPr/>
          <p:nvPr>
            <p:ph idx="2" type="pic"/>
          </p:nvPr>
        </p:nvSpPr>
        <p:spPr>
          <a:xfrm>
            <a:off x="6642469" y="900963"/>
            <a:ext cx="1660500" cy="1389600"/>
          </a:xfrm>
          <a:prstGeom prst="rect">
            <a:avLst/>
          </a:prstGeom>
          <a:solidFill>
            <a:srgbClr val="F2F2F2"/>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28" name="Google Shape;328;p48"/>
          <p:cNvSpPr/>
          <p:nvPr/>
        </p:nvSpPr>
        <p:spPr>
          <a:xfrm>
            <a:off x="6642469" y="2290648"/>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9" name="Google Shape;329;p48"/>
          <p:cNvSpPr txBox="1"/>
          <p:nvPr/>
        </p:nvSpPr>
        <p:spPr>
          <a:xfrm>
            <a:off x="6649575" y="2338950"/>
            <a:ext cx="16071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Sebastian Dabrowski </a:t>
            </a:r>
            <a:endParaRPr b="1" sz="1000">
              <a:solidFill>
                <a:schemeClr val="dk1"/>
              </a:solidFill>
              <a:latin typeface="Arial"/>
              <a:ea typeface="Arial"/>
              <a:cs typeface="Arial"/>
              <a:sym typeface="Arial"/>
            </a:endParaRPr>
          </a:p>
        </p:txBody>
      </p:sp>
      <p:sp>
        <p:nvSpPr>
          <p:cNvPr id="330" name="Google Shape;330;p48"/>
          <p:cNvSpPr/>
          <p:nvPr/>
        </p:nvSpPr>
        <p:spPr>
          <a:xfrm>
            <a:off x="6741075" y="98812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31" name="Google Shape;331;p48"/>
          <p:cNvSpPr txBox="1"/>
          <p:nvPr/>
        </p:nvSpPr>
        <p:spPr>
          <a:xfrm>
            <a:off x="6716019" y="2515539"/>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SCRUM MASTER</a:t>
            </a:r>
            <a:endParaRPr sz="1300"/>
          </a:p>
        </p:txBody>
      </p:sp>
      <p:sp>
        <p:nvSpPr>
          <p:cNvPr id="332" name="Google Shape;332;p48"/>
          <p:cNvSpPr/>
          <p:nvPr>
            <p:ph idx="2" type="pic"/>
          </p:nvPr>
        </p:nvSpPr>
        <p:spPr>
          <a:xfrm>
            <a:off x="2239544"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3" name="Google Shape;333;p48"/>
          <p:cNvSpPr/>
          <p:nvPr/>
        </p:nvSpPr>
        <p:spPr>
          <a:xfrm>
            <a:off x="2239544"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4" name="Google Shape;334;p48"/>
          <p:cNvSpPr txBox="1"/>
          <p:nvPr/>
        </p:nvSpPr>
        <p:spPr>
          <a:xfrm>
            <a:off x="2333548"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Wissam Mateen</a:t>
            </a:r>
            <a:endParaRPr b="1" sz="1000">
              <a:solidFill>
                <a:schemeClr val="dk1"/>
              </a:solidFill>
              <a:latin typeface="Arial"/>
              <a:ea typeface="Arial"/>
              <a:cs typeface="Arial"/>
              <a:sym typeface="Arial"/>
            </a:endParaRPr>
          </a:p>
        </p:txBody>
      </p:sp>
      <p:sp>
        <p:nvSpPr>
          <p:cNvPr id="335" name="Google Shape;335;p48"/>
          <p:cNvSpPr txBox="1"/>
          <p:nvPr/>
        </p:nvSpPr>
        <p:spPr>
          <a:xfrm>
            <a:off x="2313094"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QUALITY TESTER</a:t>
            </a:r>
            <a:endParaRPr sz="1300"/>
          </a:p>
        </p:txBody>
      </p:sp>
      <p:sp>
        <p:nvSpPr>
          <p:cNvPr id="336" name="Google Shape;336;p48"/>
          <p:cNvSpPr/>
          <p:nvPr>
            <p:ph idx="2" type="pic"/>
          </p:nvPr>
        </p:nvSpPr>
        <p:spPr>
          <a:xfrm>
            <a:off x="5258463"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7" name="Google Shape;337;p48"/>
          <p:cNvSpPr/>
          <p:nvPr/>
        </p:nvSpPr>
        <p:spPr>
          <a:xfrm>
            <a:off x="5258463"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8" name="Google Shape;338;p48"/>
          <p:cNvSpPr txBox="1"/>
          <p:nvPr/>
        </p:nvSpPr>
        <p:spPr>
          <a:xfrm>
            <a:off x="5352467"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Jackie Shao</a:t>
            </a:r>
            <a:endParaRPr b="1" sz="1000">
              <a:solidFill>
                <a:schemeClr val="dk1"/>
              </a:solidFill>
              <a:latin typeface="Arial"/>
              <a:ea typeface="Arial"/>
              <a:cs typeface="Arial"/>
              <a:sym typeface="Arial"/>
            </a:endParaRPr>
          </a:p>
        </p:txBody>
      </p:sp>
      <p:sp>
        <p:nvSpPr>
          <p:cNvPr id="339" name="Google Shape;339;p48"/>
          <p:cNvSpPr txBox="1"/>
          <p:nvPr/>
        </p:nvSpPr>
        <p:spPr>
          <a:xfrm>
            <a:off x="5332013"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DATABASE MANAGER</a:t>
            </a:r>
            <a:endParaRPr sz="1200"/>
          </a:p>
        </p:txBody>
      </p:sp>
      <p:pic>
        <p:nvPicPr>
          <p:cNvPr id="340" name="Google Shape;340;p48"/>
          <p:cNvPicPr preferRelativeResize="0"/>
          <p:nvPr/>
        </p:nvPicPr>
        <p:blipFill>
          <a:blip r:embed="rId3">
            <a:alphaModFix/>
          </a:blip>
          <a:stretch>
            <a:fillRect/>
          </a:stretch>
        </p:blipFill>
        <p:spPr>
          <a:xfrm>
            <a:off x="5605587" y="3118675"/>
            <a:ext cx="975326" cy="1300082"/>
          </a:xfrm>
          <a:prstGeom prst="rect">
            <a:avLst/>
          </a:prstGeom>
          <a:noFill/>
          <a:ln>
            <a:noFill/>
          </a:ln>
        </p:spPr>
      </p:pic>
      <p:sp>
        <p:nvSpPr>
          <p:cNvPr id="341" name="Google Shape;341;p48"/>
          <p:cNvSpPr/>
          <p:nvPr/>
        </p:nvSpPr>
        <p:spPr>
          <a:xfrm>
            <a:off x="53570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42" name="Google Shape;342;p48"/>
          <p:cNvSpPr txBox="1"/>
          <p:nvPr/>
        </p:nvSpPr>
        <p:spPr>
          <a:xfrm>
            <a:off x="3887825"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GRAPHICS DESIGN</a:t>
            </a:r>
            <a:endParaRPr sz="1300"/>
          </a:p>
        </p:txBody>
      </p:sp>
      <p:pic>
        <p:nvPicPr>
          <p:cNvPr id="343" name="Google Shape;343;p48"/>
          <p:cNvPicPr preferRelativeResize="0"/>
          <p:nvPr/>
        </p:nvPicPr>
        <p:blipFill>
          <a:blip r:embed="rId4">
            <a:alphaModFix/>
          </a:blip>
          <a:stretch>
            <a:fillRect/>
          </a:stretch>
        </p:blipFill>
        <p:spPr>
          <a:xfrm>
            <a:off x="4130375" y="992250"/>
            <a:ext cx="1028100" cy="1282526"/>
          </a:xfrm>
          <a:prstGeom prst="rect">
            <a:avLst/>
          </a:prstGeom>
          <a:noFill/>
          <a:ln>
            <a:noFill/>
          </a:ln>
        </p:spPr>
      </p:pic>
      <p:sp>
        <p:nvSpPr>
          <p:cNvPr id="344" name="Google Shape;344;p48"/>
          <p:cNvSpPr/>
          <p:nvPr/>
        </p:nvSpPr>
        <p:spPr>
          <a:xfrm>
            <a:off x="390832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5" name="Google Shape;345;p48"/>
          <p:cNvPicPr preferRelativeResize="0"/>
          <p:nvPr/>
        </p:nvPicPr>
        <p:blipFill>
          <a:blip r:embed="rId5">
            <a:alphaModFix/>
          </a:blip>
          <a:stretch>
            <a:fillRect/>
          </a:stretch>
        </p:blipFill>
        <p:spPr>
          <a:xfrm>
            <a:off x="1049975" y="992250"/>
            <a:ext cx="1056593" cy="1282527"/>
          </a:xfrm>
          <a:prstGeom prst="rect">
            <a:avLst/>
          </a:prstGeom>
          <a:noFill/>
          <a:ln>
            <a:noFill/>
          </a:ln>
        </p:spPr>
      </p:pic>
      <p:pic>
        <p:nvPicPr>
          <p:cNvPr id="346" name="Google Shape;346;p48"/>
          <p:cNvPicPr preferRelativeResize="0"/>
          <p:nvPr/>
        </p:nvPicPr>
        <p:blipFill>
          <a:blip r:embed="rId6">
            <a:alphaModFix/>
          </a:blip>
          <a:stretch>
            <a:fillRect/>
          </a:stretch>
        </p:blipFill>
        <p:spPr>
          <a:xfrm>
            <a:off x="2512363" y="3138675"/>
            <a:ext cx="1123970" cy="1282524"/>
          </a:xfrm>
          <a:prstGeom prst="rect">
            <a:avLst/>
          </a:prstGeom>
          <a:noFill/>
          <a:ln>
            <a:noFill/>
          </a:ln>
        </p:spPr>
      </p:pic>
      <p:sp>
        <p:nvSpPr>
          <p:cNvPr id="347" name="Google Shape;347;p48"/>
          <p:cNvSpPr/>
          <p:nvPr/>
        </p:nvSpPr>
        <p:spPr>
          <a:xfrm>
            <a:off x="23381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8" name="Google Shape;348;p48"/>
          <p:cNvPicPr preferRelativeResize="0"/>
          <p:nvPr/>
        </p:nvPicPr>
        <p:blipFill>
          <a:blip r:embed="rId7">
            <a:alphaModFix/>
          </a:blip>
          <a:stretch>
            <a:fillRect/>
          </a:stretch>
        </p:blipFill>
        <p:spPr>
          <a:xfrm>
            <a:off x="6944325" y="1008925"/>
            <a:ext cx="1056603" cy="1273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2" name="Shape 352"/>
        <p:cNvGrpSpPr/>
        <p:nvPr/>
      </p:nvGrpSpPr>
      <p:grpSpPr>
        <a:xfrm>
          <a:off x="0" y="0"/>
          <a:ext cx="0" cy="0"/>
          <a:chOff x="0" y="0"/>
          <a:chExt cx="0" cy="0"/>
        </a:xfrm>
      </p:grpSpPr>
      <p:sp>
        <p:nvSpPr>
          <p:cNvPr id="353" name="Google Shape;353;p49"/>
          <p:cNvSpPr txBox="1"/>
          <p:nvPr/>
        </p:nvSpPr>
        <p:spPr>
          <a:xfrm>
            <a:off x="-49" y="160250"/>
            <a:ext cx="91440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accent2"/>
              </a:buClr>
              <a:buSzPts val="3300"/>
              <a:buFont typeface="Arial"/>
              <a:buNone/>
            </a:pPr>
            <a:r>
              <a:rPr lang="en" sz="3300">
                <a:solidFill>
                  <a:schemeClr val="accent2"/>
                </a:solidFill>
              </a:rPr>
              <a:t>FUNCTIONALITIES</a:t>
            </a:r>
            <a:endParaRPr sz="3300">
              <a:solidFill>
                <a:schemeClr val="accent2"/>
              </a:solidFill>
              <a:latin typeface="Arial"/>
              <a:ea typeface="Arial"/>
              <a:cs typeface="Arial"/>
              <a:sym typeface="Arial"/>
            </a:endParaRPr>
          </a:p>
        </p:txBody>
      </p:sp>
      <p:grpSp>
        <p:nvGrpSpPr>
          <p:cNvPr id="354" name="Google Shape;354;p49"/>
          <p:cNvGrpSpPr/>
          <p:nvPr/>
        </p:nvGrpSpPr>
        <p:grpSpPr>
          <a:xfrm>
            <a:off x="2874391" y="1483156"/>
            <a:ext cx="5812391" cy="443627"/>
            <a:chOff x="3901726" y="1933234"/>
            <a:chExt cx="7749855" cy="591503"/>
          </a:xfrm>
        </p:grpSpPr>
        <p:sp>
          <p:nvSpPr>
            <p:cNvPr id="355" name="Google Shape;355;p49"/>
            <p:cNvSpPr/>
            <p:nvPr/>
          </p:nvSpPr>
          <p:spPr>
            <a:xfrm>
              <a:off x="4153981" y="1938915"/>
              <a:ext cx="74976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6" name="Google Shape;356;p49"/>
            <p:cNvSpPr/>
            <p:nvPr/>
          </p:nvSpPr>
          <p:spPr>
            <a:xfrm>
              <a:off x="11518685"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7" name="Google Shape;357;p49"/>
            <p:cNvSpPr/>
            <p:nvPr/>
          </p:nvSpPr>
          <p:spPr>
            <a:xfrm>
              <a:off x="11398817"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8" name="Google Shape;358;p49"/>
            <p:cNvSpPr/>
            <p:nvPr/>
          </p:nvSpPr>
          <p:spPr>
            <a:xfrm>
              <a:off x="3901726" y="1933234"/>
              <a:ext cx="258784" cy="591503"/>
            </a:xfrm>
            <a:custGeom>
              <a:rect b="b" l="l" r="r" t="t"/>
              <a:pathLst>
                <a:path extrusionOk="0" h="492919" w="215653">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59" name="Google Shape;359;p49"/>
          <p:cNvGrpSpPr/>
          <p:nvPr/>
        </p:nvGrpSpPr>
        <p:grpSpPr>
          <a:xfrm>
            <a:off x="2874390" y="2937064"/>
            <a:ext cx="5838202" cy="451506"/>
            <a:chOff x="3867540" y="3720288"/>
            <a:chExt cx="7784269" cy="602008"/>
          </a:xfrm>
        </p:grpSpPr>
        <p:sp>
          <p:nvSpPr>
            <p:cNvPr id="360" name="Google Shape;360;p49"/>
            <p:cNvSpPr/>
            <p:nvPr/>
          </p:nvSpPr>
          <p:spPr>
            <a:xfrm>
              <a:off x="4142809" y="3720288"/>
              <a:ext cx="75090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1" name="Google Shape;361;p49"/>
            <p:cNvSpPr/>
            <p:nvPr/>
          </p:nvSpPr>
          <p:spPr>
            <a:xfrm>
              <a:off x="11518685"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2" name="Google Shape;362;p49"/>
            <p:cNvSpPr/>
            <p:nvPr/>
          </p:nvSpPr>
          <p:spPr>
            <a:xfrm>
              <a:off x="11398817"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3" name="Google Shape;363;p49"/>
            <p:cNvSpPr/>
            <p:nvPr/>
          </p:nvSpPr>
          <p:spPr>
            <a:xfrm>
              <a:off x="3867540" y="3720747"/>
              <a:ext cx="391388" cy="601549"/>
            </a:xfrm>
            <a:custGeom>
              <a:rect b="b" l="l" r="r" t="t"/>
              <a:pathLst>
                <a:path extrusionOk="0" h="501291" w="326157">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4" name="Google Shape;364;p49"/>
          <p:cNvGrpSpPr/>
          <p:nvPr/>
        </p:nvGrpSpPr>
        <p:grpSpPr>
          <a:xfrm>
            <a:off x="2874390" y="3671904"/>
            <a:ext cx="5849891" cy="443783"/>
            <a:chOff x="3851854" y="4614503"/>
            <a:chExt cx="7799855" cy="591711"/>
          </a:xfrm>
        </p:grpSpPr>
        <p:sp>
          <p:nvSpPr>
            <p:cNvPr id="365" name="Google Shape;365;p49"/>
            <p:cNvSpPr/>
            <p:nvPr/>
          </p:nvSpPr>
          <p:spPr>
            <a:xfrm>
              <a:off x="4168209" y="4622414"/>
              <a:ext cx="74835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6" name="Google Shape;366;p49"/>
            <p:cNvSpPr/>
            <p:nvPr/>
          </p:nvSpPr>
          <p:spPr>
            <a:xfrm>
              <a:off x="11518685"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7" name="Google Shape;367;p49"/>
            <p:cNvSpPr/>
            <p:nvPr/>
          </p:nvSpPr>
          <p:spPr>
            <a:xfrm>
              <a:off x="11398817"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 name="Google Shape;368;p49"/>
            <p:cNvSpPr/>
            <p:nvPr/>
          </p:nvSpPr>
          <p:spPr>
            <a:xfrm>
              <a:off x="3851854" y="4614503"/>
              <a:ext cx="423535" cy="591503"/>
            </a:xfrm>
            <a:custGeom>
              <a:rect b="b" l="l" r="r" t="t"/>
              <a:pathLst>
                <a:path extrusionOk="0" h="492919" w="352946">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9" name="Google Shape;369;p49"/>
          <p:cNvGrpSpPr/>
          <p:nvPr/>
        </p:nvGrpSpPr>
        <p:grpSpPr>
          <a:xfrm>
            <a:off x="2874390" y="2210110"/>
            <a:ext cx="5846218" cy="443627"/>
            <a:chOff x="3857084" y="2826990"/>
            <a:chExt cx="7794957" cy="591503"/>
          </a:xfrm>
        </p:grpSpPr>
        <p:sp>
          <p:nvSpPr>
            <p:cNvPr id="370" name="Google Shape;370;p49"/>
            <p:cNvSpPr/>
            <p:nvPr/>
          </p:nvSpPr>
          <p:spPr>
            <a:xfrm>
              <a:off x="3894519" y="2833415"/>
              <a:ext cx="7757522" cy="583200"/>
            </a:xfrm>
            <a:custGeom>
              <a:rect b="b" l="l" r="r" t="t"/>
              <a:pathLst>
                <a:path extrusionOk="0" h="648000" w="8101851">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1" name="Google Shape;371;p49"/>
            <p:cNvSpPr/>
            <p:nvPr/>
          </p:nvSpPr>
          <p:spPr>
            <a:xfrm>
              <a:off x="3857084" y="2826990"/>
              <a:ext cx="395808" cy="591503"/>
            </a:xfrm>
            <a:custGeom>
              <a:rect b="b" l="l" r="r" t="t"/>
              <a:pathLst>
                <a:path extrusionOk="0" h="492919" w="329840">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 name="Google Shape;372;p49"/>
            <p:cNvSpPr/>
            <p:nvPr/>
          </p:nvSpPr>
          <p:spPr>
            <a:xfrm>
              <a:off x="11518685"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 name="Google Shape;373;p49"/>
            <p:cNvSpPr/>
            <p:nvPr/>
          </p:nvSpPr>
          <p:spPr>
            <a:xfrm>
              <a:off x="11398817"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74" name="Google Shape;374;p49"/>
          <p:cNvSpPr txBox="1"/>
          <p:nvPr/>
        </p:nvSpPr>
        <p:spPr>
          <a:xfrm>
            <a:off x="3488643" y="1597190"/>
            <a:ext cx="3750000" cy="207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800"/>
              </a:spcAft>
              <a:buClr>
                <a:schemeClr val="dk1"/>
              </a:buClr>
              <a:buSzPts val="1100"/>
              <a:buFont typeface="Arial"/>
              <a:buNone/>
            </a:pPr>
            <a:r>
              <a:rPr lang="en" sz="900">
                <a:solidFill>
                  <a:schemeClr val="dk1"/>
                </a:solidFill>
              </a:rPr>
              <a:t>What does the application do, and how quickly does it do it?</a:t>
            </a:r>
            <a:endParaRPr sz="900">
              <a:solidFill>
                <a:schemeClr val="dk1"/>
              </a:solidFill>
              <a:latin typeface="Arial"/>
              <a:ea typeface="Arial"/>
              <a:cs typeface="Arial"/>
              <a:sym typeface="Arial"/>
            </a:endParaRPr>
          </a:p>
        </p:txBody>
      </p:sp>
      <p:sp>
        <p:nvSpPr>
          <p:cNvPr id="375" name="Google Shape;375;p49"/>
          <p:cNvSpPr txBox="1"/>
          <p:nvPr/>
        </p:nvSpPr>
        <p:spPr>
          <a:xfrm>
            <a:off x="3488650" y="2327275"/>
            <a:ext cx="47088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are possible failure conditions and how are they handled?</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
        <p:nvSpPr>
          <p:cNvPr id="376" name="Google Shape;376;p49"/>
          <p:cNvSpPr txBox="1"/>
          <p:nvPr/>
        </p:nvSpPr>
        <p:spPr>
          <a:xfrm>
            <a:off x="3488653" y="30573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one-time operations are done at the first execution (i.e., after installation)?</a:t>
            </a:r>
            <a:endParaRPr sz="1100">
              <a:solidFill>
                <a:schemeClr val="dk1"/>
              </a:solidFill>
              <a:latin typeface="Calibri"/>
              <a:ea typeface="Calibri"/>
              <a:cs typeface="Calibri"/>
              <a:sym typeface="Calibri"/>
            </a:endParaRPr>
          </a:p>
          <a:p>
            <a:pPr indent="0" lvl="0" marL="0" rtl="0" algn="l">
              <a:spcBef>
                <a:spcPts val="800"/>
              </a:spcBef>
              <a:spcAft>
                <a:spcPts val="0"/>
              </a:spcAft>
              <a:buClr>
                <a:schemeClr val="dk1"/>
              </a:buClr>
              <a:buFont typeface="Arial"/>
              <a:buNone/>
            </a:pPr>
            <a:r>
              <a:t/>
            </a:r>
            <a:endParaRPr sz="900">
              <a:solidFill>
                <a:schemeClr val="dk1"/>
              </a:solidFill>
            </a:endParaRPr>
          </a:p>
        </p:txBody>
      </p:sp>
      <p:sp>
        <p:nvSpPr>
          <p:cNvPr id="377" name="Google Shape;377;p49"/>
          <p:cNvSpPr txBox="1"/>
          <p:nvPr/>
        </p:nvSpPr>
        <p:spPr>
          <a:xfrm>
            <a:off x="3488653" y="37874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If the user creates entries of any kind (e.g., bookmarks), what are the limitations?</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0"/>
          <p:cNvSpPr/>
          <p:nvPr/>
        </p:nvSpPr>
        <p:spPr>
          <a:xfrm rot="9001102">
            <a:off x="-1040935" y="372804"/>
            <a:ext cx="6476900" cy="4211687"/>
          </a:xfrm>
          <a:custGeom>
            <a:rect b="b" l="l" r="r" t="t"/>
            <a:pathLst>
              <a:path extrusionOk="0" h="5612466" w="8631073">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3" name="Google Shape;383;p50"/>
          <p:cNvSpPr/>
          <p:nvPr/>
        </p:nvSpPr>
        <p:spPr>
          <a:xfrm rot="1130521">
            <a:off x="1130031" y="3343456"/>
            <a:ext cx="1678880" cy="729210"/>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4" name="Google Shape;384;p50"/>
          <p:cNvSpPr/>
          <p:nvPr/>
        </p:nvSpPr>
        <p:spPr>
          <a:xfrm rot="-2116133">
            <a:off x="1266742" y="2503488"/>
            <a:ext cx="1150593" cy="230119"/>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5" name="Google Shape;385;p50"/>
          <p:cNvSpPr/>
          <p:nvPr/>
        </p:nvSpPr>
        <p:spPr>
          <a:xfrm rot="-1275030">
            <a:off x="2981522" y="2256541"/>
            <a:ext cx="786422" cy="463575"/>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6" name="Google Shape;386;p50"/>
          <p:cNvSpPr/>
          <p:nvPr/>
        </p:nvSpPr>
        <p:spPr>
          <a:xfrm rot="-3550023">
            <a:off x="1852026" y="1242909"/>
            <a:ext cx="579549" cy="1091116"/>
          </a:xfrm>
          <a:custGeom>
            <a:rect b="b" l="l" r="r" t="t"/>
            <a:pathLst>
              <a:path extrusionOk="0" h="1452563" w="77153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7" name="Google Shape;387;p50"/>
          <p:cNvSpPr/>
          <p:nvPr/>
        </p:nvSpPr>
        <p:spPr>
          <a:xfrm>
            <a:off x="2005132" y="1960104"/>
            <a:ext cx="7144" cy="7144"/>
          </a:xfrm>
          <a:custGeom>
            <a:rect b="b" l="l" r="r" t="t"/>
            <a:pathLst>
              <a:path extrusionOk="0" h="9525" w="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8" name="Google Shape;388;p50"/>
          <p:cNvSpPr/>
          <p:nvPr/>
        </p:nvSpPr>
        <p:spPr>
          <a:xfrm>
            <a:off x="1989395" y="1815086"/>
            <a:ext cx="7200" cy="14288"/>
          </a:xfrm>
          <a:custGeom>
            <a:rect b="b" l="l" r="r" t="t"/>
            <a:pathLst>
              <a:path extrusionOk="0" h="19050" w="120000">
                <a:moveTo>
                  <a:pt x="48000" y="0"/>
                </a:moveTo>
                <a:cubicBezTo>
                  <a:pt x="48000" y="7620"/>
                  <a:pt x="48000" y="15240"/>
                  <a:pt x="0" y="21908"/>
                </a:cubicBezTo>
                <a:cubicBezTo>
                  <a:pt x="24000" y="14288"/>
                  <a:pt x="-24000" y="6668"/>
                  <a:pt x="48000"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9" name="Google Shape;389;p50"/>
          <p:cNvSpPr/>
          <p:nvPr/>
        </p:nvSpPr>
        <p:spPr>
          <a:xfrm>
            <a:off x="1989829" y="1873665"/>
            <a:ext cx="7200" cy="14288"/>
          </a:xfrm>
          <a:custGeom>
            <a:rect b="b" l="l" r="r" t="t"/>
            <a:pathLst>
              <a:path extrusionOk="0" h="19050" w="120000">
                <a:moveTo>
                  <a:pt x="4712" y="0"/>
                </a:moveTo>
                <a:cubicBezTo>
                  <a:pt x="40706" y="6667"/>
                  <a:pt x="52712" y="14288"/>
                  <a:pt x="40706" y="21907"/>
                </a:cubicBezTo>
                <a:cubicBezTo>
                  <a:pt x="-31294" y="15240"/>
                  <a:pt x="16706" y="6667"/>
                  <a:pt x="4712"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0" name="Google Shape;390;p50"/>
          <p:cNvSpPr/>
          <p:nvPr/>
        </p:nvSpPr>
        <p:spPr>
          <a:xfrm rot="-8242170">
            <a:off x="3149941" y="1369474"/>
            <a:ext cx="234585" cy="835710"/>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50"/>
          <p:cNvSpPr/>
          <p:nvPr/>
        </p:nvSpPr>
        <p:spPr>
          <a:xfrm rot="5655531">
            <a:off x="676398" y="1449730"/>
            <a:ext cx="343270" cy="1264592"/>
          </a:xfrm>
          <a:custGeom>
            <a:rect b="b" l="l" r="r" t="t"/>
            <a:pathLst>
              <a:path extrusionOk="0" h="2683192" w="728345">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50"/>
          <p:cNvSpPr/>
          <p:nvPr/>
        </p:nvSpPr>
        <p:spPr>
          <a:xfrm rot="1687424">
            <a:off x="531192" y="2910213"/>
            <a:ext cx="388374" cy="1522174"/>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93" name="Google Shape;393;p50"/>
          <p:cNvGrpSpPr/>
          <p:nvPr/>
        </p:nvGrpSpPr>
        <p:grpSpPr>
          <a:xfrm rot="-792065">
            <a:off x="2226352" y="3047359"/>
            <a:ext cx="353384" cy="385366"/>
            <a:chOff x="7220517" y="1428865"/>
            <a:chExt cx="2654671" cy="2894924"/>
          </a:xfrm>
        </p:grpSpPr>
        <p:sp>
          <p:nvSpPr>
            <p:cNvPr id="394" name="Google Shape;394;p50"/>
            <p:cNvSpPr/>
            <p:nvPr/>
          </p:nvSpPr>
          <p:spPr>
            <a:xfrm rot="1022702">
              <a:off x="7882289" y="2424077"/>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 name="Google Shape;395;p50"/>
            <p:cNvSpPr/>
            <p:nvPr/>
          </p:nvSpPr>
          <p:spPr>
            <a:xfrm rot="1022702">
              <a:off x="8340803" y="2465241"/>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 name="Google Shape;396;p50"/>
            <p:cNvSpPr/>
            <p:nvPr/>
          </p:nvSpPr>
          <p:spPr>
            <a:xfrm>
              <a:off x="7870936" y="2805575"/>
              <a:ext cx="1345565" cy="1518214"/>
            </a:xfrm>
            <a:custGeom>
              <a:rect b="b" l="l" r="r" t="t"/>
              <a:pathLst>
                <a:path extrusionOk="0" h="1518214" w="1345565">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 name="Google Shape;397;p50"/>
            <p:cNvSpPr/>
            <p:nvPr/>
          </p:nvSpPr>
          <p:spPr>
            <a:xfrm rot="1022702">
              <a:off x="8872457" y="2752749"/>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50"/>
            <p:cNvSpPr/>
            <p:nvPr/>
          </p:nvSpPr>
          <p:spPr>
            <a:xfrm rot="1023407">
              <a:off x="8739657" y="2136809"/>
              <a:ext cx="1017662" cy="95702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 name="Google Shape;399;p50"/>
            <p:cNvSpPr/>
            <p:nvPr/>
          </p:nvSpPr>
          <p:spPr>
            <a:xfrm rot="1023366">
              <a:off x="8781278" y="1841683"/>
              <a:ext cx="650511" cy="611603"/>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 name="Google Shape;400;p50"/>
            <p:cNvSpPr/>
            <p:nvPr/>
          </p:nvSpPr>
          <p:spPr>
            <a:xfrm rot="1022705">
              <a:off x="8227765" y="1544623"/>
              <a:ext cx="942604" cy="10191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 name="Google Shape;401;p50"/>
            <p:cNvSpPr/>
            <p:nvPr/>
          </p:nvSpPr>
          <p:spPr>
            <a:xfrm rot="1022705">
              <a:off x="7793117" y="1695469"/>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 name="Google Shape;402;p50"/>
            <p:cNvSpPr/>
            <p:nvPr/>
          </p:nvSpPr>
          <p:spPr>
            <a:xfrm rot="1022705">
              <a:off x="7329715" y="1926575"/>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 name="Google Shape;403;p50"/>
            <p:cNvSpPr/>
            <p:nvPr/>
          </p:nvSpPr>
          <p:spPr>
            <a:xfrm rot="1023547">
              <a:off x="7322810" y="2549844"/>
              <a:ext cx="782320" cy="735825"/>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50"/>
            <p:cNvSpPr/>
            <p:nvPr/>
          </p:nvSpPr>
          <p:spPr>
            <a:xfrm rot="1022645">
              <a:off x="8073500" y="2415508"/>
              <a:ext cx="797319" cy="655826"/>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05" name="Google Shape;405;p50"/>
          <p:cNvGrpSpPr/>
          <p:nvPr/>
        </p:nvGrpSpPr>
        <p:grpSpPr>
          <a:xfrm>
            <a:off x="2187440" y="2587871"/>
            <a:ext cx="281874" cy="364272"/>
            <a:chOff x="8486326" y="3185232"/>
            <a:chExt cx="1293000" cy="1670971"/>
          </a:xfrm>
        </p:grpSpPr>
        <p:sp>
          <p:nvSpPr>
            <p:cNvPr id="406" name="Google Shape;406;p50"/>
            <p:cNvSpPr/>
            <p:nvPr/>
          </p:nvSpPr>
          <p:spPr>
            <a:xfrm rot="8100000">
              <a:off x="8675681" y="3752559"/>
              <a:ext cx="914289" cy="914289"/>
            </a:xfrm>
            <a:prstGeom prst="teardrop">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7" name="Google Shape;407;p50"/>
            <p:cNvSpPr/>
            <p:nvPr/>
          </p:nvSpPr>
          <p:spPr>
            <a:xfrm>
              <a:off x="9014972" y="3185232"/>
              <a:ext cx="215136" cy="560287"/>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8" name="Google Shape;408;p50"/>
            <p:cNvSpPr/>
            <p:nvPr/>
          </p:nvSpPr>
          <p:spPr>
            <a:xfrm rot="3293279">
              <a:off x="9298690" y="3341570"/>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9" name="Google Shape;409;p50"/>
            <p:cNvSpPr/>
            <p:nvPr/>
          </p:nvSpPr>
          <p:spPr>
            <a:xfrm flipH="1" rot="-3293279">
              <a:off x="8767646" y="3336675"/>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0" name="Google Shape;410;p50"/>
          <p:cNvGrpSpPr/>
          <p:nvPr/>
        </p:nvGrpSpPr>
        <p:grpSpPr>
          <a:xfrm rot="-1353053">
            <a:off x="1903700" y="2933199"/>
            <a:ext cx="264922" cy="320067"/>
            <a:chOff x="810583" y="3002376"/>
            <a:chExt cx="2962062" cy="3578623"/>
          </a:xfrm>
        </p:grpSpPr>
        <p:sp>
          <p:nvSpPr>
            <p:cNvPr id="411" name="Google Shape;411;p50"/>
            <p:cNvSpPr/>
            <p:nvPr/>
          </p:nvSpPr>
          <p:spPr>
            <a:xfrm>
              <a:off x="1719599" y="3938796"/>
              <a:ext cx="1084833" cy="2605662"/>
            </a:xfrm>
            <a:custGeom>
              <a:rect b="b" l="l" r="r" t="t"/>
              <a:pathLst>
                <a:path extrusionOk="0" h="1209124" w="626166">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2" name="Google Shape;412;p50"/>
            <p:cNvSpPr/>
            <p:nvPr/>
          </p:nvSpPr>
          <p:spPr>
            <a:xfrm>
              <a:off x="2103734" y="3002376"/>
              <a:ext cx="861506" cy="964111"/>
            </a:xfrm>
            <a:custGeom>
              <a:rect b="b" l="l" r="r" t="t"/>
              <a:pathLst>
                <a:path extrusionOk="0" h="683767" w="61099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13" name="Google Shape;413;p50"/>
            <p:cNvSpPr/>
            <p:nvPr/>
          </p:nvSpPr>
          <p:spPr>
            <a:xfrm rot="-595998">
              <a:off x="1018450" y="4025444"/>
              <a:ext cx="948270" cy="2492448"/>
            </a:xfrm>
            <a:custGeom>
              <a:rect b="b" l="l" r="r" t="t"/>
              <a:pathLst>
                <a:path extrusionOk="0" h="2492471" w="948279">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4" name="Google Shape;414;p50"/>
            <p:cNvSpPr/>
            <p:nvPr/>
          </p:nvSpPr>
          <p:spPr>
            <a:xfrm flipH="1" rot="639820">
              <a:off x="2580666" y="4025666"/>
              <a:ext cx="970367" cy="2485797"/>
            </a:xfrm>
            <a:custGeom>
              <a:rect b="b" l="l" r="r" t="t"/>
              <a:pathLst>
                <a:path extrusionOk="0" h="2486380" w="970595">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5" name="Google Shape;415;p50"/>
          <p:cNvGrpSpPr/>
          <p:nvPr/>
        </p:nvGrpSpPr>
        <p:grpSpPr>
          <a:xfrm rot="2470690">
            <a:off x="2554190" y="2568759"/>
            <a:ext cx="228172" cy="473945"/>
            <a:chOff x="-303327" y="4952296"/>
            <a:chExt cx="1641845" cy="3410347"/>
          </a:xfrm>
        </p:grpSpPr>
        <p:sp>
          <p:nvSpPr>
            <p:cNvPr id="416" name="Google Shape;416;p50"/>
            <p:cNvSpPr/>
            <p:nvPr/>
          </p:nvSpPr>
          <p:spPr>
            <a:xfrm>
              <a:off x="-16779" y="5815886"/>
              <a:ext cx="976601" cy="2546757"/>
            </a:xfrm>
            <a:custGeom>
              <a:rect b="b" l="l" r="r" t="t"/>
              <a:pathLst>
                <a:path extrusionOk="0" h="2546757" w="976601">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7" name="Google Shape;417;p50"/>
            <p:cNvSpPr/>
            <p:nvPr/>
          </p:nvSpPr>
          <p:spPr>
            <a:xfrm>
              <a:off x="339044" y="4952296"/>
              <a:ext cx="339817" cy="884998"/>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8" name="Google Shape;418;p50"/>
            <p:cNvSpPr/>
            <p:nvPr/>
          </p:nvSpPr>
          <p:spPr>
            <a:xfrm rot="3316521">
              <a:off x="781213" y="5195878"/>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9" name="Google Shape;419;p50"/>
            <p:cNvSpPr/>
            <p:nvPr/>
          </p:nvSpPr>
          <p:spPr>
            <a:xfrm flipH="1" rot="-3316521">
              <a:off x="-46445" y="5188199"/>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0" name="Google Shape;420;p50"/>
          <p:cNvGrpSpPr/>
          <p:nvPr/>
        </p:nvGrpSpPr>
        <p:grpSpPr>
          <a:xfrm>
            <a:off x="635790" y="2299669"/>
            <a:ext cx="559640" cy="575247"/>
            <a:chOff x="846492" y="3960126"/>
            <a:chExt cx="2097600" cy="2156100"/>
          </a:xfrm>
        </p:grpSpPr>
        <p:sp>
          <p:nvSpPr>
            <p:cNvPr id="421" name="Google Shape;421;p50"/>
            <p:cNvSpPr/>
            <p:nvPr/>
          </p:nvSpPr>
          <p:spPr>
            <a:xfrm>
              <a:off x="846492" y="3960126"/>
              <a:ext cx="2097600" cy="2156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2" name="Google Shape;422;p50"/>
            <p:cNvSpPr/>
            <p:nvPr/>
          </p:nvSpPr>
          <p:spPr>
            <a:xfrm>
              <a:off x="1115418" y="4287558"/>
              <a:ext cx="1551000" cy="1551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3" name="Google Shape;423;p50"/>
          <p:cNvGrpSpPr/>
          <p:nvPr/>
        </p:nvGrpSpPr>
        <p:grpSpPr>
          <a:xfrm>
            <a:off x="2686984" y="2816404"/>
            <a:ext cx="450480" cy="470161"/>
            <a:chOff x="2782567" y="352219"/>
            <a:chExt cx="1432370" cy="1494949"/>
          </a:xfrm>
        </p:grpSpPr>
        <p:sp>
          <p:nvSpPr>
            <p:cNvPr id="424" name="Google Shape;424;p50"/>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5" name="Google Shape;425;p50"/>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6" name="Google Shape;426;p50"/>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7" name="Google Shape;427;p50"/>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28" name="Google Shape;428;p50"/>
          <p:cNvGrpSpPr/>
          <p:nvPr/>
        </p:nvGrpSpPr>
        <p:grpSpPr>
          <a:xfrm rot="-1293568">
            <a:off x="3381893" y="2725570"/>
            <a:ext cx="583812" cy="487570"/>
            <a:chOff x="1720613" y="1882872"/>
            <a:chExt cx="962025" cy="803434"/>
          </a:xfrm>
        </p:grpSpPr>
        <p:sp>
          <p:nvSpPr>
            <p:cNvPr id="429" name="Google Shape;429;p50"/>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0" name="Google Shape;430;p50"/>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31" name="Google Shape;431;p50"/>
          <p:cNvSpPr txBox="1"/>
          <p:nvPr/>
        </p:nvSpPr>
        <p:spPr>
          <a:xfrm>
            <a:off x="5624941" y="386418"/>
            <a:ext cx="30762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accent1"/>
                </a:solidFill>
              </a:rPr>
              <a:t>FUNCTIONS &amp;</a:t>
            </a:r>
            <a:endParaRPr sz="1100"/>
          </a:p>
        </p:txBody>
      </p:sp>
      <p:sp>
        <p:nvSpPr>
          <p:cNvPr id="432" name="Google Shape;432;p50"/>
          <p:cNvSpPr txBox="1"/>
          <p:nvPr/>
        </p:nvSpPr>
        <p:spPr>
          <a:xfrm>
            <a:off x="5624941" y="871790"/>
            <a:ext cx="30762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rPr>
              <a:t>FEATURES</a:t>
            </a:r>
            <a:endParaRPr b="1" sz="2400">
              <a:solidFill>
                <a:schemeClr val="dk1"/>
              </a:solidFill>
              <a:latin typeface="Arial"/>
              <a:ea typeface="Arial"/>
              <a:cs typeface="Arial"/>
              <a:sym typeface="Arial"/>
            </a:endParaRPr>
          </a:p>
        </p:txBody>
      </p:sp>
      <p:sp>
        <p:nvSpPr>
          <p:cNvPr id="433" name="Google Shape;433;p50"/>
          <p:cNvSpPr/>
          <p:nvPr/>
        </p:nvSpPr>
        <p:spPr>
          <a:xfrm rot="-5400000">
            <a:off x="7169422" y="-218433"/>
            <a:ext cx="34200" cy="308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34" name="Google Shape;434;p50"/>
          <p:cNvSpPr txBox="1"/>
          <p:nvPr/>
        </p:nvSpPr>
        <p:spPr>
          <a:xfrm>
            <a:off x="5650168" y="1622820"/>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1"/>
                </a:solidFill>
                <a:latin typeface="Arial"/>
                <a:ea typeface="Arial"/>
                <a:cs typeface="Arial"/>
                <a:sym typeface="Arial"/>
              </a:rPr>
              <a:t>1</a:t>
            </a:r>
            <a:endParaRPr b="1" sz="4100">
              <a:solidFill>
                <a:schemeClr val="accent1"/>
              </a:solidFill>
              <a:latin typeface="Arial"/>
              <a:ea typeface="Arial"/>
              <a:cs typeface="Arial"/>
              <a:sym typeface="Arial"/>
            </a:endParaRPr>
          </a:p>
        </p:txBody>
      </p:sp>
      <p:sp>
        <p:nvSpPr>
          <p:cNvPr id="435" name="Google Shape;435;p50"/>
          <p:cNvSpPr txBox="1"/>
          <p:nvPr/>
        </p:nvSpPr>
        <p:spPr>
          <a:xfrm>
            <a:off x="6165175" y="1605177"/>
            <a:ext cx="2582100" cy="717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900">
                <a:solidFill>
                  <a:schemeClr val="dk1"/>
                </a:solidFill>
              </a:rPr>
              <a:t>The application is designed to cater to people with a limited ingredient list by providing a quick and easy way to find recipes that suit their tastes without the extra trips to the supermarket.</a:t>
            </a:r>
            <a:endParaRPr sz="7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36" name="Google Shape;436;p50"/>
          <p:cNvSpPr/>
          <p:nvPr/>
        </p:nvSpPr>
        <p:spPr>
          <a:xfrm>
            <a:off x="6049420" y="1731938"/>
            <a:ext cx="40500" cy="40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37" name="Google Shape;437;p50"/>
          <p:cNvSpPr txBox="1"/>
          <p:nvPr/>
        </p:nvSpPr>
        <p:spPr>
          <a:xfrm>
            <a:off x="5650168" y="2491563"/>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2"/>
                </a:solidFill>
                <a:latin typeface="Arial"/>
                <a:ea typeface="Arial"/>
                <a:cs typeface="Arial"/>
                <a:sym typeface="Arial"/>
              </a:rPr>
              <a:t>2</a:t>
            </a:r>
            <a:endParaRPr b="1" sz="4100">
              <a:solidFill>
                <a:schemeClr val="accent2"/>
              </a:solidFill>
              <a:latin typeface="Arial"/>
              <a:ea typeface="Arial"/>
              <a:cs typeface="Arial"/>
              <a:sym typeface="Arial"/>
            </a:endParaRPr>
          </a:p>
        </p:txBody>
      </p:sp>
      <p:sp>
        <p:nvSpPr>
          <p:cNvPr id="438" name="Google Shape;438;p50"/>
          <p:cNvSpPr txBox="1"/>
          <p:nvPr/>
        </p:nvSpPr>
        <p:spPr>
          <a:xfrm>
            <a:off x="6165175" y="2310874"/>
            <a:ext cx="2582100" cy="984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Possible failure conditions could a non-registered ingredient in our database. It is also </a:t>
            </a:r>
            <a:r>
              <a:rPr lang="en" sz="900">
                <a:solidFill>
                  <a:schemeClr val="dk1"/>
                </a:solidFill>
              </a:rPr>
              <a:t>possible</a:t>
            </a:r>
            <a:r>
              <a:rPr lang="en" sz="900">
                <a:solidFill>
                  <a:schemeClr val="dk1"/>
                </a:solidFill>
              </a:rPr>
              <a:t> that certain combinations of ingredients don’t lead to a recipe. This could be fixed by offering similar recipes that still caters to most of the client’s needs.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39" name="Google Shape;439;p50"/>
          <p:cNvSpPr/>
          <p:nvPr/>
        </p:nvSpPr>
        <p:spPr>
          <a:xfrm>
            <a:off x="6049420" y="2600680"/>
            <a:ext cx="40500" cy="405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0" name="Google Shape;440;p50"/>
          <p:cNvSpPr txBox="1"/>
          <p:nvPr/>
        </p:nvSpPr>
        <p:spPr>
          <a:xfrm>
            <a:off x="5650168" y="3360306"/>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3"/>
                </a:solidFill>
                <a:latin typeface="Arial"/>
                <a:ea typeface="Arial"/>
                <a:cs typeface="Arial"/>
                <a:sym typeface="Arial"/>
              </a:rPr>
              <a:t>3</a:t>
            </a:r>
            <a:endParaRPr b="1" sz="4100">
              <a:solidFill>
                <a:schemeClr val="accent3"/>
              </a:solidFill>
              <a:latin typeface="Arial"/>
              <a:ea typeface="Arial"/>
              <a:cs typeface="Arial"/>
              <a:sym typeface="Arial"/>
            </a:endParaRPr>
          </a:p>
        </p:txBody>
      </p:sp>
      <p:sp>
        <p:nvSpPr>
          <p:cNvPr id="441" name="Google Shape;441;p50"/>
          <p:cNvSpPr txBox="1"/>
          <p:nvPr/>
        </p:nvSpPr>
        <p:spPr>
          <a:xfrm>
            <a:off x="6165175" y="3360312"/>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One-time operations after installation is limited since this app does not need an login/account to be utilized. However, future implementations could include bookmarks and saved ingredient searches.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42" name="Google Shape;442;p50"/>
          <p:cNvSpPr/>
          <p:nvPr/>
        </p:nvSpPr>
        <p:spPr>
          <a:xfrm>
            <a:off x="6049420" y="3469424"/>
            <a:ext cx="40500" cy="405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3" name="Google Shape;443;p50"/>
          <p:cNvSpPr txBox="1"/>
          <p:nvPr/>
        </p:nvSpPr>
        <p:spPr>
          <a:xfrm>
            <a:off x="5650168" y="4229048"/>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4"/>
                </a:solidFill>
                <a:latin typeface="Arial"/>
                <a:ea typeface="Arial"/>
                <a:cs typeface="Arial"/>
                <a:sym typeface="Arial"/>
              </a:rPr>
              <a:t>4</a:t>
            </a:r>
            <a:endParaRPr b="1" sz="4100">
              <a:solidFill>
                <a:schemeClr val="accent4"/>
              </a:solidFill>
              <a:latin typeface="Arial"/>
              <a:ea typeface="Arial"/>
              <a:cs typeface="Arial"/>
              <a:sym typeface="Arial"/>
            </a:endParaRPr>
          </a:p>
        </p:txBody>
      </p:sp>
      <p:sp>
        <p:nvSpPr>
          <p:cNvPr id="444" name="Google Shape;444;p50"/>
          <p:cNvSpPr txBox="1"/>
          <p:nvPr/>
        </p:nvSpPr>
        <p:spPr>
          <a:xfrm>
            <a:off x="6165175" y="4198828"/>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800"/>
              </a:spcAft>
              <a:buClr>
                <a:schemeClr val="dk1"/>
              </a:buClr>
              <a:buSzPts val="1100"/>
              <a:buFont typeface="Arial"/>
              <a:buNone/>
            </a:pPr>
            <a:r>
              <a:rPr lang="en" sz="900">
                <a:solidFill>
                  <a:schemeClr val="dk1"/>
                </a:solidFill>
              </a:rPr>
              <a:t>If user could create entries such as bookmarks, there should a cap albeit a large and reasonable one. This is to prevent the app from lagging and becoming too slow to </a:t>
            </a:r>
            <a:r>
              <a:rPr lang="en" sz="900">
                <a:solidFill>
                  <a:schemeClr val="dk1"/>
                </a:solidFill>
              </a:rPr>
              <a:t>execute</a:t>
            </a:r>
            <a:r>
              <a:rPr lang="en" sz="900">
                <a:solidFill>
                  <a:schemeClr val="dk1"/>
                </a:solidFill>
              </a:rPr>
              <a:t>.</a:t>
            </a:r>
            <a:endParaRPr sz="700">
              <a:solidFill>
                <a:srgbClr val="3F3F3F"/>
              </a:solidFill>
            </a:endParaRPr>
          </a:p>
        </p:txBody>
      </p:sp>
      <p:sp>
        <p:nvSpPr>
          <p:cNvPr id="445" name="Google Shape;445;p50"/>
          <p:cNvSpPr/>
          <p:nvPr/>
        </p:nvSpPr>
        <p:spPr>
          <a:xfrm>
            <a:off x="6049420" y="4338165"/>
            <a:ext cx="40500" cy="40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1"/>
          <p:cNvSpPr txBox="1"/>
          <p:nvPr>
            <p:ph idx="1" type="body"/>
          </p:nvPr>
        </p:nvSpPr>
        <p:spPr>
          <a:xfrm>
            <a:off x="1458535" y="30704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MILESTONES</a:t>
            </a:r>
            <a:endParaRPr/>
          </a:p>
        </p:txBody>
      </p:sp>
      <p:cxnSp>
        <p:nvCxnSpPr>
          <p:cNvPr id="451" name="Google Shape;451;p51"/>
          <p:cNvCxnSpPr/>
          <p:nvPr/>
        </p:nvCxnSpPr>
        <p:spPr>
          <a:xfrm>
            <a:off x="606572" y="2211075"/>
            <a:ext cx="7808100" cy="0"/>
          </a:xfrm>
          <a:prstGeom prst="straightConnector1">
            <a:avLst/>
          </a:prstGeom>
          <a:noFill/>
          <a:ln cap="flat" cmpd="sng" w="28575">
            <a:solidFill>
              <a:srgbClr val="595959"/>
            </a:solidFill>
            <a:prstDash val="solid"/>
            <a:miter lim="800000"/>
            <a:headEnd len="med" w="med" type="stealth"/>
            <a:tailEnd len="med" w="med" type="stealth"/>
          </a:ln>
        </p:spPr>
      </p:cxnSp>
      <p:sp>
        <p:nvSpPr>
          <p:cNvPr id="452" name="Google Shape;452;p51"/>
          <p:cNvSpPr/>
          <p:nvPr/>
        </p:nvSpPr>
        <p:spPr>
          <a:xfrm>
            <a:off x="1053068"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3" name="Google Shape;453;p51"/>
          <p:cNvSpPr/>
          <p:nvPr/>
        </p:nvSpPr>
        <p:spPr>
          <a:xfrm>
            <a:off x="2446274"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4" name="Google Shape;454;p51"/>
          <p:cNvSpPr/>
          <p:nvPr/>
        </p:nvSpPr>
        <p:spPr>
          <a:xfrm>
            <a:off x="3975700" y="1671075"/>
            <a:ext cx="1080000" cy="1080000"/>
          </a:xfrm>
          <a:prstGeom prst="roundRect">
            <a:avLst>
              <a:gd fmla="val 10715"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5" name="Google Shape;455;p51"/>
          <p:cNvSpPr/>
          <p:nvPr/>
        </p:nvSpPr>
        <p:spPr>
          <a:xfrm>
            <a:off x="5641112"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6" name="Google Shape;456;p51"/>
          <p:cNvSpPr/>
          <p:nvPr/>
        </p:nvSpPr>
        <p:spPr>
          <a:xfrm>
            <a:off x="7189284"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7" name="Google Shape;457;p51"/>
          <p:cNvSpPr/>
          <p:nvPr/>
        </p:nvSpPr>
        <p:spPr>
          <a:xfrm>
            <a:off x="4253438" y="2015570"/>
            <a:ext cx="525280" cy="464201"/>
          </a:xfrm>
          <a:custGeom>
            <a:rect b="b" l="l" r="r" t="t"/>
            <a:pathLst>
              <a:path extrusionOk="0" h="1085850" w="1228725">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8" name="Google Shape;458;p51"/>
          <p:cNvSpPr/>
          <p:nvPr/>
        </p:nvSpPr>
        <p:spPr>
          <a:xfrm>
            <a:off x="4248549" y="2042090"/>
            <a:ext cx="537474" cy="356584"/>
          </a:xfrm>
          <a:custGeom>
            <a:rect b="b" l="l" r="r" t="t"/>
            <a:pathLst>
              <a:path extrusionOk="0" h="475445" w="716632">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9" name="Google Shape;459;p51"/>
          <p:cNvSpPr/>
          <p:nvPr/>
        </p:nvSpPr>
        <p:spPr>
          <a:xfrm>
            <a:off x="4465822" y="1941616"/>
            <a:ext cx="146590" cy="146590"/>
          </a:xfrm>
          <a:custGeom>
            <a:rect b="b" l="l" r="r" t="t"/>
            <a:pathLst>
              <a:path extrusionOk="0" h="342900" w="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60" name="Google Shape;460;p51"/>
          <p:cNvGrpSpPr/>
          <p:nvPr/>
        </p:nvGrpSpPr>
        <p:grpSpPr>
          <a:xfrm>
            <a:off x="2755258" y="1958911"/>
            <a:ext cx="325551" cy="521292"/>
            <a:chOff x="4180371" y="4337250"/>
            <a:chExt cx="1369013" cy="2192144"/>
          </a:xfrm>
        </p:grpSpPr>
        <p:sp>
          <p:nvSpPr>
            <p:cNvPr id="461" name="Google Shape;461;p51"/>
            <p:cNvSpPr/>
            <p:nvPr/>
          </p:nvSpPr>
          <p:spPr>
            <a:xfrm>
              <a:off x="4311134" y="5863156"/>
              <a:ext cx="9600" cy="9600"/>
            </a:xfrm>
            <a:custGeom>
              <a:rect b="b" l="l" r="r" t="t"/>
              <a:pathLst>
                <a:path extrusionOk="0" h="120000" w="120000">
                  <a:moveTo>
                    <a:pt x="0" y="12006"/>
                  </a:moveTo>
                  <a:cubicBezTo>
                    <a:pt x="24000" y="12006"/>
                    <a:pt x="48000" y="0"/>
                    <a:pt x="72000" y="0"/>
                  </a:cubicBezTo>
                  <a:cubicBezTo>
                    <a:pt x="72000" y="12006"/>
                    <a:pt x="72000" y="36006"/>
                    <a:pt x="60006" y="48000"/>
                  </a:cubicBezTo>
                  <a:cubicBezTo>
                    <a:pt x="48000" y="36006"/>
                    <a:pt x="35994" y="12006"/>
                    <a:pt x="0" y="12006"/>
                  </a:cubicBezTo>
                  <a:cubicBezTo>
                    <a:pt x="11994" y="0"/>
                    <a:pt x="0" y="12006"/>
                    <a:pt x="0" y="12006"/>
                  </a:cubicBezTo>
                  <a:close/>
                </a:path>
              </a:pathLst>
            </a:custGeom>
            <a:solidFill>
              <a:srgbClr val="F2EAD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2" name="Google Shape;462;p51"/>
            <p:cNvSpPr/>
            <p:nvPr/>
          </p:nvSpPr>
          <p:spPr>
            <a:xfrm>
              <a:off x="4180371" y="4633919"/>
              <a:ext cx="1257300" cy="1895475"/>
            </a:xfrm>
            <a:custGeom>
              <a:rect b="b" l="l" r="r" t="t"/>
              <a:pathLst>
                <a:path extrusionOk="0" h="1895475" w="1257300">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3" name="Google Shape;463;p51"/>
            <p:cNvSpPr/>
            <p:nvPr/>
          </p:nvSpPr>
          <p:spPr>
            <a:xfrm>
              <a:off x="4267049" y="4720003"/>
              <a:ext cx="1085850" cy="1743075"/>
            </a:xfrm>
            <a:custGeom>
              <a:rect b="b" l="l" r="r" t="t"/>
              <a:pathLst>
                <a:path extrusionOk="0" h="1743075" w="1085850">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4" name="Google Shape;464;p51"/>
            <p:cNvSpPr/>
            <p:nvPr/>
          </p:nvSpPr>
          <p:spPr>
            <a:xfrm>
              <a:off x="4368063" y="4337250"/>
              <a:ext cx="1181321" cy="2067372"/>
            </a:xfrm>
            <a:custGeom>
              <a:rect b="b" l="l" r="r" t="t"/>
              <a:pathLst>
                <a:path extrusionOk="0" h="2067372" w="1181321">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65" name="Google Shape;465;p51"/>
          <p:cNvGrpSpPr/>
          <p:nvPr/>
        </p:nvGrpSpPr>
        <p:grpSpPr>
          <a:xfrm>
            <a:off x="5981910" y="2028691"/>
            <a:ext cx="303858" cy="440070"/>
            <a:chOff x="5279957" y="4019830"/>
            <a:chExt cx="604933" cy="876110"/>
          </a:xfrm>
        </p:grpSpPr>
        <p:sp>
          <p:nvSpPr>
            <p:cNvPr id="466" name="Google Shape;466;p51"/>
            <p:cNvSpPr/>
            <p:nvPr/>
          </p:nvSpPr>
          <p:spPr>
            <a:xfrm>
              <a:off x="5279957" y="4019830"/>
              <a:ext cx="604933" cy="87611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7" name="Google Shape;467;p51"/>
            <p:cNvSpPr/>
            <p:nvPr/>
          </p:nvSpPr>
          <p:spPr>
            <a:xfrm>
              <a:off x="5357894" y="4297434"/>
              <a:ext cx="445378" cy="226698"/>
            </a:xfrm>
            <a:custGeom>
              <a:rect b="b" l="l" r="r" t="t"/>
              <a:pathLst>
                <a:path extrusionOk="0" h="226698" w="44537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68" name="Google Shape;468;p51"/>
          <p:cNvGrpSpPr/>
          <p:nvPr/>
        </p:nvGrpSpPr>
        <p:grpSpPr>
          <a:xfrm>
            <a:off x="7378745" y="2015560"/>
            <a:ext cx="420544" cy="438917"/>
            <a:chOff x="2782567" y="352219"/>
            <a:chExt cx="1432370" cy="1494949"/>
          </a:xfrm>
        </p:grpSpPr>
        <p:sp>
          <p:nvSpPr>
            <p:cNvPr id="469" name="Google Shape;469;p51"/>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0" name="Google Shape;470;p51"/>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 name="Google Shape;471;p51"/>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51"/>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3" name="Google Shape;473;p51"/>
          <p:cNvGrpSpPr/>
          <p:nvPr/>
        </p:nvGrpSpPr>
        <p:grpSpPr>
          <a:xfrm>
            <a:off x="1290015" y="1979939"/>
            <a:ext cx="336013" cy="477001"/>
            <a:chOff x="3805328" y="4061908"/>
            <a:chExt cx="310118" cy="440241"/>
          </a:xfrm>
        </p:grpSpPr>
        <p:sp>
          <p:nvSpPr>
            <p:cNvPr id="474" name="Google Shape;474;p51"/>
            <p:cNvSpPr/>
            <p:nvPr/>
          </p:nvSpPr>
          <p:spPr>
            <a:xfrm>
              <a:off x="3805328" y="4199702"/>
              <a:ext cx="308524" cy="301889"/>
            </a:xfrm>
            <a:custGeom>
              <a:rect b="b" l="l" r="r" t="t"/>
              <a:pathLst>
                <a:path extrusionOk="0" h="301889" w="308524">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 name="Google Shape;475;p51"/>
            <p:cNvSpPr/>
            <p:nvPr/>
          </p:nvSpPr>
          <p:spPr>
            <a:xfrm>
              <a:off x="3972795" y="4220164"/>
              <a:ext cx="142651" cy="281985"/>
            </a:xfrm>
            <a:custGeom>
              <a:rect b="b" l="l" r="r" t="t"/>
              <a:pathLst>
                <a:path extrusionOk="0" h="281985" w="142651">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A5A5A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6" name="Google Shape;476;p51"/>
            <p:cNvSpPr/>
            <p:nvPr/>
          </p:nvSpPr>
          <p:spPr>
            <a:xfrm>
              <a:off x="3885014" y="4061908"/>
              <a:ext cx="185778" cy="182460"/>
            </a:xfrm>
            <a:custGeom>
              <a:rect b="b" l="l" r="r" t="t"/>
              <a:pathLst>
                <a:path extrusionOk="0" h="182460" w="185778">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7" name="Google Shape;477;p51"/>
          <p:cNvGrpSpPr/>
          <p:nvPr/>
        </p:nvGrpSpPr>
        <p:grpSpPr>
          <a:xfrm>
            <a:off x="4011686" y="2945581"/>
            <a:ext cx="1026018" cy="969599"/>
            <a:chOff x="3324740" y="1715063"/>
            <a:chExt cx="1260000" cy="1292799"/>
          </a:xfrm>
        </p:grpSpPr>
        <p:sp>
          <p:nvSpPr>
            <p:cNvPr id="478" name="Google Shape;478;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sz="900">
                  <a:solidFill>
                    <a:srgbClr val="3F3F3F"/>
                  </a:solidFill>
                </a:rPr>
                <a:t>Ingredient List</a:t>
              </a:r>
              <a:endParaRPr b="1" sz="900">
                <a:solidFill>
                  <a:srgbClr val="3F3F3F"/>
                </a:solidFill>
                <a:latin typeface="Arial"/>
                <a:ea typeface="Arial"/>
                <a:cs typeface="Arial"/>
                <a:sym typeface="Arial"/>
              </a:endParaRPr>
            </a:p>
          </p:txBody>
        </p:sp>
        <p:sp>
          <p:nvSpPr>
            <p:cNvPr id="479" name="Google Shape;479;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User is given the ability to add ingredients in the app</a:t>
              </a:r>
              <a:endParaRPr sz="900">
                <a:solidFill>
                  <a:srgbClr val="3F3F3F"/>
                </a:solidFill>
              </a:endParaRPr>
            </a:p>
            <a:p>
              <a:pPr indent="0" lvl="0" marL="0" rtl="0" algn="ctr">
                <a:spcBef>
                  <a:spcPts val="0"/>
                </a:spcBef>
                <a:spcAft>
                  <a:spcPts val="0"/>
                </a:spcAft>
                <a:buNone/>
              </a:pPr>
              <a:r>
                <a:t/>
              </a:r>
              <a:endParaRPr sz="900">
                <a:solidFill>
                  <a:srgbClr val="3F3F3F"/>
                </a:solidFill>
              </a:endParaRPr>
            </a:p>
          </p:txBody>
        </p:sp>
      </p:grpSp>
      <p:grpSp>
        <p:nvGrpSpPr>
          <p:cNvPr id="480" name="Google Shape;480;p51"/>
          <p:cNvGrpSpPr/>
          <p:nvPr/>
        </p:nvGrpSpPr>
        <p:grpSpPr>
          <a:xfrm>
            <a:off x="6651263" y="2945581"/>
            <a:ext cx="1886163" cy="969594"/>
            <a:chOff x="3026050" y="1715063"/>
            <a:chExt cx="2316300" cy="1292792"/>
          </a:xfrm>
        </p:grpSpPr>
        <p:sp>
          <p:nvSpPr>
            <p:cNvPr id="481" name="Google Shape;481;p51"/>
            <p:cNvSpPr txBox="1"/>
            <p:nvPr/>
          </p:nvSpPr>
          <p:spPr>
            <a:xfrm>
              <a:off x="3554201"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Recipe Activity</a:t>
              </a:r>
              <a:endParaRPr b="1" sz="900">
                <a:solidFill>
                  <a:srgbClr val="3F3F3F"/>
                </a:solidFill>
                <a:latin typeface="Arial"/>
                <a:ea typeface="Arial"/>
                <a:cs typeface="Arial"/>
                <a:sym typeface="Arial"/>
              </a:endParaRPr>
            </a:p>
          </p:txBody>
        </p:sp>
        <p:sp>
          <p:nvSpPr>
            <p:cNvPr id="482" name="Google Shape;482;p51"/>
            <p:cNvSpPr txBox="1"/>
            <p:nvPr/>
          </p:nvSpPr>
          <p:spPr>
            <a:xfrm>
              <a:off x="3026050" y="1992055"/>
              <a:ext cx="23163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Tapping on a listed recipe that matches with the user’s request should display the data stored for that recipe (name, ingredients, instructions, as well as </a:t>
              </a:r>
              <a:endParaRPr sz="900">
                <a:solidFill>
                  <a:srgbClr val="3F3F3F"/>
                </a:solidFill>
              </a:endParaRPr>
            </a:p>
            <a:p>
              <a:pPr indent="0" lvl="0" marL="0" rtl="0" algn="ctr">
                <a:spcBef>
                  <a:spcPts val="0"/>
                </a:spcBef>
                <a:spcAft>
                  <a:spcPts val="0"/>
                </a:spcAft>
                <a:buNone/>
              </a:pPr>
              <a:r>
                <a:rPr lang="en" sz="900">
                  <a:solidFill>
                    <a:srgbClr val="3F3F3F"/>
                  </a:solidFill>
                </a:rPr>
                <a:t>visual image)</a:t>
              </a:r>
              <a:endParaRPr sz="900">
                <a:solidFill>
                  <a:srgbClr val="3F3F3F"/>
                </a:solidFill>
                <a:latin typeface="Arial"/>
                <a:ea typeface="Arial"/>
                <a:cs typeface="Arial"/>
                <a:sym typeface="Arial"/>
              </a:endParaRPr>
            </a:p>
          </p:txBody>
        </p:sp>
      </p:grpSp>
      <p:grpSp>
        <p:nvGrpSpPr>
          <p:cNvPr id="483" name="Google Shape;483;p51"/>
          <p:cNvGrpSpPr/>
          <p:nvPr/>
        </p:nvGrpSpPr>
        <p:grpSpPr>
          <a:xfrm>
            <a:off x="5605899" y="2945581"/>
            <a:ext cx="1026018" cy="969599"/>
            <a:chOff x="3324740" y="1715063"/>
            <a:chExt cx="1260000" cy="1292799"/>
          </a:xfrm>
        </p:grpSpPr>
        <p:sp>
          <p:nvSpPr>
            <p:cNvPr id="484" name="Google Shape;484;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Search</a:t>
              </a:r>
              <a:endParaRPr b="1" sz="900">
                <a:solidFill>
                  <a:srgbClr val="3F3F3F"/>
                </a:solidFill>
                <a:latin typeface="Arial"/>
                <a:ea typeface="Arial"/>
                <a:cs typeface="Arial"/>
                <a:sym typeface="Arial"/>
              </a:endParaRPr>
            </a:p>
          </p:txBody>
        </p:sp>
        <p:sp>
          <p:nvSpPr>
            <p:cNvPr id="485" name="Google Shape;485;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User is able to conduct an ingredient search with a drop down</a:t>
              </a:r>
              <a:endParaRPr sz="900">
                <a:solidFill>
                  <a:srgbClr val="3F3F3F"/>
                </a:solidFill>
                <a:latin typeface="Arial"/>
                <a:ea typeface="Arial"/>
                <a:cs typeface="Arial"/>
                <a:sym typeface="Arial"/>
              </a:endParaRPr>
            </a:p>
          </p:txBody>
        </p:sp>
      </p:grpSp>
      <p:grpSp>
        <p:nvGrpSpPr>
          <p:cNvPr id="486" name="Google Shape;486;p51"/>
          <p:cNvGrpSpPr/>
          <p:nvPr/>
        </p:nvGrpSpPr>
        <p:grpSpPr>
          <a:xfrm>
            <a:off x="2410329" y="2945581"/>
            <a:ext cx="1026018" cy="969599"/>
            <a:chOff x="3324740" y="1715063"/>
            <a:chExt cx="1260000" cy="1292799"/>
          </a:xfrm>
        </p:grpSpPr>
        <p:sp>
          <p:nvSpPr>
            <p:cNvPr id="487" name="Google Shape;487;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Splash Screen</a:t>
              </a:r>
              <a:r>
                <a:rPr b="1" lang="en" sz="900">
                  <a:solidFill>
                    <a:srgbClr val="3F3F3F"/>
                  </a:solidFill>
                  <a:latin typeface="Arial"/>
                  <a:ea typeface="Arial"/>
                  <a:cs typeface="Arial"/>
                  <a:sym typeface="Arial"/>
                </a:rPr>
                <a:t> </a:t>
              </a:r>
              <a:endParaRPr b="1" sz="900">
                <a:solidFill>
                  <a:srgbClr val="3F3F3F"/>
                </a:solidFill>
                <a:latin typeface="Arial"/>
                <a:ea typeface="Arial"/>
                <a:cs typeface="Arial"/>
                <a:sym typeface="Arial"/>
              </a:endParaRPr>
            </a:p>
          </p:txBody>
        </p:sp>
        <p:sp>
          <p:nvSpPr>
            <p:cNvPr id="488" name="Google Shape;488;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Includes app logo and name. Loads into activity list after approx. 3 secs!</a:t>
              </a:r>
              <a:endParaRPr sz="900">
                <a:solidFill>
                  <a:srgbClr val="3F3F3F"/>
                </a:solidFill>
                <a:latin typeface="Arial"/>
                <a:ea typeface="Arial"/>
                <a:cs typeface="Arial"/>
                <a:sym typeface="Arial"/>
              </a:endParaRPr>
            </a:p>
          </p:txBody>
        </p:sp>
      </p:grpSp>
      <p:grpSp>
        <p:nvGrpSpPr>
          <p:cNvPr id="489" name="Google Shape;489;p51"/>
          <p:cNvGrpSpPr/>
          <p:nvPr/>
        </p:nvGrpSpPr>
        <p:grpSpPr>
          <a:xfrm>
            <a:off x="945058" y="2945581"/>
            <a:ext cx="1026018" cy="969599"/>
            <a:chOff x="3324740" y="1715063"/>
            <a:chExt cx="1260000" cy="1292799"/>
          </a:xfrm>
        </p:grpSpPr>
        <p:sp>
          <p:nvSpPr>
            <p:cNvPr id="490" name="Google Shape;490;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Firebase </a:t>
              </a:r>
              <a:endParaRPr b="1" sz="900">
                <a:solidFill>
                  <a:srgbClr val="3F3F3F"/>
                </a:solidFill>
                <a:latin typeface="Arial"/>
                <a:ea typeface="Arial"/>
                <a:cs typeface="Arial"/>
                <a:sym typeface="Arial"/>
              </a:endParaRPr>
            </a:p>
          </p:txBody>
        </p:sp>
        <p:sp>
          <p:nvSpPr>
            <p:cNvPr id="491" name="Google Shape;491;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3F3F3F"/>
                  </a:solidFill>
                </a:rPr>
                <a:t>Constructed a database to hold basic ingredients and recipes</a:t>
              </a:r>
              <a:endParaRPr sz="900">
                <a:solidFill>
                  <a:srgbClr val="3F3F3F"/>
                </a:solidFill>
                <a:latin typeface="Arial"/>
                <a:ea typeface="Arial"/>
                <a:cs typeface="Arial"/>
                <a:sym typeface="Arial"/>
              </a:endParaRPr>
            </a:p>
          </p:txBody>
        </p:sp>
      </p:grpSp>
      <p:sp>
        <p:nvSpPr>
          <p:cNvPr id="492" name="Google Shape;492;p51"/>
          <p:cNvSpPr/>
          <p:nvPr/>
        </p:nvSpPr>
        <p:spPr>
          <a:xfrm>
            <a:off x="982125"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3" name="Google Shape;493;p51"/>
          <p:cNvSpPr/>
          <p:nvPr/>
        </p:nvSpPr>
        <p:spPr>
          <a:xfrm>
            <a:off x="2442087"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4" name="Google Shape;494;p51"/>
          <p:cNvSpPr/>
          <p:nvPr/>
        </p:nvSpPr>
        <p:spPr>
          <a:xfrm>
            <a:off x="4034686" y="4109675"/>
            <a:ext cx="951900" cy="308400"/>
          </a:xfrm>
          <a:prstGeom prst="roundRect">
            <a:avLst>
              <a:gd fmla="val 23334" name="adj"/>
            </a:avLst>
          </a:prstGeom>
          <a:solidFill>
            <a:srgbClr val="F4AE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5" name="Google Shape;495;p51"/>
          <p:cNvSpPr/>
          <p:nvPr/>
        </p:nvSpPr>
        <p:spPr>
          <a:xfrm>
            <a:off x="5657885"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6" name="Google Shape;496;p51"/>
          <p:cNvSpPr/>
          <p:nvPr/>
        </p:nvSpPr>
        <p:spPr>
          <a:xfrm>
            <a:off x="7118397"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7" name="Google Shape;497;p51"/>
          <p:cNvSpPr txBox="1"/>
          <p:nvPr/>
        </p:nvSpPr>
        <p:spPr>
          <a:xfrm>
            <a:off x="99175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S1.0</a:t>
            </a:r>
            <a:endParaRPr b="1">
              <a:solidFill>
                <a:srgbClr val="FFFFFF"/>
              </a:solidFill>
            </a:endParaRPr>
          </a:p>
        </p:txBody>
      </p:sp>
      <p:sp>
        <p:nvSpPr>
          <p:cNvPr id="498" name="Google Shape;498;p51"/>
          <p:cNvSpPr txBox="1"/>
          <p:nvPr/>
        </p:nvSpPr>
        <p:spPr>
          <a:xfrm>
            <a:off x="24522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S3.0</a:t>
            </a:r>
            <a:endParaRPr b="1">
              <a:solidFill>
                <a:srgbClr val="FFFFFF"/>
              </a:solidFill>
            </a:endParaRPr>
          </a:p>
        </p:txBody>
      </p:sp>
      <p:sp>
        <p:nvSpPr>
          <p:cNvPr id="499" name="Google Shape;499;p51"/>
          <p:cNvSpPr txBox="1"/>
          <p:nvPr/>
        </p:nvSpPr>
        <p:spPr>
          <a:xfrm>
            <a:off x="40550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S4.0</a:t>
            </a:r>
            <a:endParaRPr b="1">
              <a:solidFill>
                <a:srgbClr val="FFFFFF"/>
              </a:solidFill>
            </a:endParaRPr>
          </a:p>
        </p:txBody>
      </p:sp>
      <p:sp>
        <p:nvSpPr>
          <p:cNvPr id="500" name="Google Shape;500;p51"/>
          <p:cNvSpPr txBox="1"/>
          <p:nvPr/>
        </p:nvSpPr>
        <p:spPr>
          <a:xfrm>
            <a:off x="56578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S5.1</a:t>
            </a:r>
            <a:endParaRPr b="1">
              <a:solidFill>
                <a:srgbClr val="FFFFFF"/>
              </a:solidFill>
            </a:endParaRPr>
          </a:p>
        </p:txBody>
      </p:sp>
      <p:sp>
        <p:nvSpPr>
          <p:cNvPr id="501" name="Google Shape;501;p51"/>
          <p:cNvSpPr txBox="1"/>
          <p:nvPr/>
        </p:nvSpPr>
        <p:spPr>
          <a:xfrm>
            <a:off x="713880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S6.0</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52"/>
          <p:cNvSpPr/>
          <p:nvPr>
            <p:ph idx="2" type="pic"/>
          </p:nvPr>
        </p:nvSpPr>
        <p:spPr>
          <a:xfrm>
            <a:off x="1492559"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200"/>
              <a:buFont typeface="Arial"/>
              <a:buNone/>
            </a:pPr>
            <a:r>
              <a:rPr lang="en">
                <a:solidFill>
                  <a:schemeClr val="dk1"/>
                </a:solidFill>
              </a:rPr>
              <a:t>Insert screenshot here</a:t>
            </a:r>
            <a:endParaRPr/>
          </a:p>
        </p:txBody>
      </p:sp>
      <p:sp>
        <p:nvSpPr>
          <p:cNvPr id="507" name="Google Shape;507;p5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Layouts</a:t>
            </a:r>
            <a:endParaRPr/>
          </a:p>
        </p:txBody>
      </p:sp>
      <p:sp>
        <p:nvSpPr>
          <p:cNvPr id="508" name="Google Shape;508;p52"/>
          <p:cNvSpPr txBox="1"/>
          <p:nvPr/>
        </p:nvSpPr>
        <p:spPr>
          <a:xfrm>
            <a:off x="590827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Ingredient List</a:t>
            </a:r>
            <a:endParaRPr sz="1200">
              <a:solidFill>
                <a:schemeClr val="dk1"/>
              </a:solidFill>
            </a:endParaRPr>
          </a:p>
        </p:txBody>
      </p:sp>
      <p:sp>
        <p:nvSpPr>
          <p:cNvPr id="509" name="Google Shape;509;p52"/>
          <p:cNvSpPr/>
          <p:nvPr/>
        </p:nvSpPr>
        <p:spPr>
          <a:xfrm>
            <a:off x="1595429"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0" name="Google Shape;510;p52"/>
          <p:cNvSpPr/>
          <p:nvPr/>
        </p:nvSpPr>
        <p:spPr>
          <a:xfrm>
            <a:off x="5833996"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1" name="Google Shape;511;p52"/>
          <p:cNvSpPr/>
          <p:nvPr/>
        </p:nvSpPr>
        <p:spPr>
          <a:xfrm>
            <a:off x="3611842" y="1235407"/>
            <a:ext cx="1920300" cy="3086100"/>
          </a:xfrm>
          <a:prstGeom prst="frame">
            <a:avLst>
              <a:gd fmla="val 1556"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2" name="Google Shape;512;p52"/>
          <p:cNvSpPr/>
          <p:nvPr>
            <p:ph idx="3" type="pic"/>
          </p:nvPr>
        </p:nvSpPr>
        <p:spPr>
          <a:xfrm>
            <a:off x="5731126"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Insert screenshot here</a:t>
            </a:r>
            <a:endParaRPr/>
          </a:p>
        </p:txBody>
      </p:sp>
      <p:sp>
        <p:nvSpPr>
          <p:cNvPr id="513" name="Google Shape;513;p52"/>
          <p:cNvSpPr txBox="1"/>
          <p:nvPr/>
        </p:nvSpPr>
        <p:spPr>
          <a:xfrm>
            <a:off x="1669699"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Welcome Screen</a:t>
            </a:r>
            <a:endParaRPr sz="1100"/>
          </a:p>
        </p:txBody>
      </p:sp>
      <p:pic>
        <p:nvPicPr>
          <p:cNvPr id="514" name="Google Shape;514;p52"/>
          <p:cNvPicPr preferRelativeResize="0"/>
          <p:nvPr/>
        </p:nvPicPr>
        <p:blipFill>
          <a:blip r:embed="rId3">
            <a:alphaModFix/>
          </a:blip>
          <a:stretch>
            <a:fillRect/>
          </a:stretch>
        </p:blipFill>
        <p:spPr>
          <a:xfrm>
            <a:off x="1595500" y="1256171"/>
            <a:ext cx="1714500" cy="3044704"/>
          </a:xfrm>
          <a:prstGeom prst="rect">
            <a:avLst/>
          </a:prstGeom>
          <a:noFill/>
          <a:ln>
            <a:noFill/>
          </a:ln>
        </p:spPr>
      </p:pic>
      <p:pic>
        <p:nvPicPr>
          <p:cNvPr id="515" name="Google Shape;515;p52"/>
          <p:cNvPicPr preferRelativeResize="0"/>
          <p:nvPr/>
        </p:nvPicPr>
        <p:blipFill>
          <a:blip r:embed="rId4">
            <a:alphaModFix/>
          </a:blip>
          <a:stretch>
            <a:fillRect/>
          </a:stretch>
        </p:blipFill>
        <p:spPr>
          <a:xfrm>
            <a:off x="5731150" y="1238550"/>
            <a:ext cx="1920300" cy="3079950"/>
          </a:xfrm>
          <a:prstGeom prst="rect">
            <a:avLst/>
          </a:prstGeom>
          <a:noFill/>
          <a:ln>
            <a:noFill/>
          </a:ln>
        </p:spPr>
      </p:pic>
      <p:pic>
        <p:nvPicPr>
          <p:cNvPr id="516" name="Google Shape;516;p52"/>
          <p:cNvPicPr preferRelativeResize="0"/>
          <p:nvPr/>
        </p:nvPicPr>
        <p:blipFill>
          <a:blip r:embed="rId5">
            <a:alphaModFix/>
          </a:blip>
          <a:stretch>
            <a:fillRect/>
          </a:stretch>
        </p:blipFill>
        <p:spPr>
          <a:xfrm>
            <a:off x="3611833" y="1246629"/>
            <a:ext cx="1920300" cy="3063779"/>
          </a:xfrm>
          <a:prstGeom prst="rect">
            <a:avLst/>
          </a:prstGeom>
          <a:noFill/>
          <a:ln>
            <a:noFill/>
          </a:ln>
        </p:spPr>
      </p:pic>
      <p:sp>
        <p:nvSpPr>
          <p:cNvPr id="517" name="Google Shape;517;p52"/>
          <p:cNvSpPr txBox="1"/>
          <p:nvPr/>
        </p:nvSpPr>
        <p:spPr>
          <a:xfrm>
            <a:off x="375182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Home Screen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3"/>
          <p:cNvSpPr txBox="1"/>
          <p:nvPr>
            <p:ph idx="1" type="body"/>
          </p:nvPr>
        </p:nvSpPr>
        <p:spPr>
          <a:xfrm>
            <a:off x="1317010" y="21869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Testing</a:t>
            </a:r>
            <a:endParaRPr/>
          </a:p>
        </p:txBody>
      </p:sp>
      <p:grpSp>
        <p:nvGrpSpPr>
          <p:cNvPr id="523" name="Google Shape;523;p53"/>
          <p:cNvGrpSpPr/>
          <p:nvPr/>
        </p:nvGrpSpPr>
        <p:grpSpPr>
          <a:xfrm>
            <a:off x="1816786" y="2064957"/>
            <a:ext cx="5507120" cy="1667139"/>
            <a:chOff x="2422380" y="2753276"/>
            <a:chExt cx="7342827" cy="2222852"/>
          </a:xfrm>
        </p:grpSpPr>
        <p:cxnSp>
          <p:nvCxnSpPr>
            <p:cNvPr id="524" name="Google Shape;524;p53"/>
            <p:cNvCxnSpPr/>
            <p:nvPr/>
          </p:nvCxnSpPr>
          <p:spPr>
            <a:xfrm>
              <a:off x="6060403" y="3494076"/>
              <a:ext cx="2743500" cy="300"/>
            </a:xfrm>
            <a:prstGeom prst="straightConnector1">
              <a:avLst/>
            </a:prstGeom>
            <a:noFill/>
            <a:ln cap="flat" cmpd="sng" w="66675">
              <a:solidFill>
                <a:schemeClr val="accent6"/>
              </a:solidFill>
              <a:prstDash val="solid"/>
              <a:miter lim="800000"/>
              <a:headEnd len="sm" w="sm" type="none"/>
              <a:tailEnd len="sm" w="sm" type="none"/>
            </a:ln>
          </p:spPr>
        </p:cxnSp>
        <p:cxnSp>
          <p:nvCxnSpPr>
            <p:cNvPr id="525" name="Google Shape;525;p53"/>
            <p:cNvCxnSpPr/>
            <p:nvPr/>
          </p:nvCxnSpPr>
          <p:spPr>
            <a:xfrm rot="10800000">
              <a:off x="3337201" y="4251991"/>
              <a:ext cx="2758800" cy="0"/>
            </a:xfrm>
            <a:prstGeom prst="straightConnector1">
              <a:avLst/>
            </a:prstGeom>
            <a:noFill/>
            <a:ln cap="flat" cmpd="sng" w="66675">
              <a:solidFill>
                <a:schemeClr val="accent6"/>
              </a:solidFill>
              <a:prstDash val="solid"/>
              <a:miter lim="800000"/>
              <a:headEnd len="sm" w="sm" type="none"/>
              <a:tailEnd len="sm" w="sm" type="none"/>
            </a:ln>
          </p:spPr>
        </p:cxnSp>
        <p:cxnSp>
          <p:nvCxnSpPr>
            <p:cNvPr id="526" name="Google Shape;526;p53"/>
            <p:cNvCxnSpPr>
              <a:endCxn id="527" idx="6"/>
            </p:cNvCxnSpPr>
            <p:nvPr/>
          </p:nvCxnSpPr>
          <p:spPr>
            <a:xfrm rot="10800000">
              <a:off x="2422380" y="4967817"/>
              <a:ext cx="988500" cy="0"/>
            </a:xfrm>
            <a:prstGeom prst="straightConnector1">
              <a:avLst/>
            </a:prstGeom>
            <a:noFill/>
            <a:ln cap="flat" cmpd="sng" w="66675">
              <a:solidFill>
                <a:schemeClr val="accent6"/>
              </a:solidFill>
              <a:prstDash val="solid"/>
              <a:miter lim="800000"/>
              <a:headEnd len="sm" w="sm" type="none"/>
              <a:tailEnd len="sm" w="sm" type="none"/>
            </a:ln>
          </p:spPr>
        </p:cxnSp>
        <p:cxnSp>
          <p:nvCxnSpPr>
            <p:cNvPr id="528" name="Google Shape;528;p53"/>
            <p:cNvCxnSpPr>
              <a:stCxn id="529" idx="2"/>
            </p:cNvCxnSpPr>
            <p:nvPr/>
          </p:nvCxnSpPr>
          <p:spPr>
            <a:xfrm rot="10800000">
              <a:off x="8770107" y="2753276"/>
              <a:ext cx="995100" cy="0"/>
            </a:xfrm>
            <a:prstGeom prst="straightConnector1">
              <a:avLst/>
            </a:prstGeom>
            <a:noFill/>
            <a:ln cap="flat" cmpd="sng" w="66675">
              <a:solidFill>
                <a:schemeClr val="accent6"/>
              </a:solidFill>
              <a:prstDash val="solid"/>
              <a:miter lim="800000"/>
              <a:headEnd len="sm" w="sm" type="none"/>
              <a:tailEnd len="sm" w="sm" type="none"/>
            </a:ln>
          </p:spPr>
        </p:cxnSp>
        <p:cxnSp>
          <p:nvCxnSpPr>
            <p:cNvPr id="530" name="Google Shape;530;p53"/>
            <p:cNvCxnSpPr/>
            <p:nvPr/>
          </p:nvCxnSpPr>
          <p:spPr>
            <a:xfrm>
              <a:off x="3370599" y="4224928"/>
              <a:ext cx="10800" cy="751200"/>
            </a:xfrm>
            <a:prstGeom prst="straightConnector1">
              <a:avLst/>
            </a:prstGeom>
            <a:noFill/>
            <a:ln cap="flat" cmpd="sng" w="66675">
              <a:solidFill>
                <a:schemeClr val="accent6"/>
              </a:solidFill>
              <a:prstDash val="solid"/>
              <a:miter lim="800000"/>
              <a:headEnd len="sm" w="sm" type="none"/>
              <a:tailEnd len="sm" w="sm" type="none"/>
            </a:ln>
          </p:spPr>
        </p:cxnSp>
        <p:cxnSp>
          <p:nvCxnSpPr>
            <p:cNvPr id="531" name="Google Shape;531;p53"/>
            <p:cNvCxnSpPr/>
            <p:nvPr/>
          </p:nvCxnSpPr>
          <p:spPr>
            <a:xfrm flipH="1">
              <a:off x="6090512" y="3461161"/>
              <a:ext cx="900" cy="827100"/>
            </a:xfrm>
            <a:prstGeom prst="straightConnector1">
              <a:avLst/>
            </a:prstGeom>
            <a:noFill/>
            <a:ln cap="flat" cmpd="sng" w="66675">
              <a:solidFill>
                <a:schemeClr val="accent6"/>
              </a:solidFill>
              <a:prstDash val="solid"/>
              <a:miter lim="800000"/>
              <a:headEnd len="sm" w="sm" type="none"/>
              <a:tailEnd len="sm" w="sm" type="none"/>
            </a:ln>
          </p:spPr>
        </p:cxnSp>
        <p:cxnSp>
          <p:nvCxnSpPr>
            <p:cNvPr id="532" name="Google Shape;532;p53"/>
            <p:cNvCxnSpPr/>
            <p:nvPr/>
          </p:nvCxnSpPr>
          <p:spPr>
            <a:xfrm>
              <a:off x="8803817" y="2753276"/>
              <a:ext cx="0" cy="774300"/>
            </a:xfrm>
            <a:prstGeom prst="straightConnector1">
              <a:avLst/>
            </a:prstGeom>
            <a:noFill/>
            <a:ln cap="flat" cmpd="sng" w="66675">
              <a:solidFill>
                <a:schemeClr val="accent6"/>
              </a:solidFill>
              <a:prstDash val="solid"/>
              <a:miter lim="800000"/>
              <a:headEnd len="sm" w="sm" type="none"/>
              <a:tailEnd len="sm" w="sm" type="none"/>
            </a:ln>
          </p:spPr>
        </p:cxnSp>
      </p:grpSp>
      <p:sp>
        <p:nvSpPr>
          <p:cNvPr id="527" name="Google Shape;527;p53"/>
          <p:cNvSpPr/>
          <p:nvPr/>
        </p:nvSpPr>
        <p:spPr>
          <a:xfrm>
            <a:off x="1222786" y="3428863"/>
            <a:ext cx="594000" cy="594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3" name="Google Shape;533;p53"/>
          <p:cNvSpPr/>
          <p:nvPr/>
        </p:nvSpPr>
        <p:spPr>
          <a:xfrm>
            <a:off x="3255301" y="2875227"/>
            <a:ext cx="594000" cy="594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4" name="Google Shape;534;p53"/>
          <p:cNvSpPr/>
          <p:nvPr/>
        </p:nvSpPr>
        <p:spPr>
          <a:xfrm>
            <a:off x="5289605" y="2321592"/>
            <a:ext cx="594000" cy="594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29" name="Google Shape;529;p53"/>
          <p:cNvSpPr/>
          <p:nvPr/>
        </p:nvSpPr>
        <p:spPr>
          <a:xfrm>
            <a:off x="7323906" y="1767957"/>
            <a:ext cx="594000" cy="594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535" name="Google Shape;535;p53"/>
          <p:cNvGrpSpPr/>
          <p:nvPr/>
        </p:nvGrpSpPr>
        <p:grpSpPr>
          <a:xfrm>
            <a:off x="664840" y="1928241"/>
            <a:ext cx="1710647" cy="1107821"/>
            <a:chOff x="6210996" y="1433695"/>
            <a:chExt cx="1712703" cy="1050864"/>
          </a:xfrm>
        </p:grpSpPr>
        <p:sp>
          <p:nvSpPr>
            <p:cNvPr id="536" name="Google Shape;536;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1</a:t>
              </a:r>
              <a:endParaRPr b="1" sz="900">
                <a:solidFill>
                  <a:srgbClr val="3F3F3F"/>
                </a:solidFill>
                <a:latin typeface="Arial"/>
                <a:ea typeface="Arial"/>
                <a:cs typeface="Arial"/>
                <a:sym typeface="Arial"/>
              </a:endParaRPr>
            </a:p>
          </p:txBody>
        </p:sp>
        <p:sp>
          <p:nvSpPr>
            <p:cNvPr id="537" name="Google Shape;537;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t>Stored ingredients and recipes in firebase firestore in standardized format and tested firebase connection with app to ensure it is working.</a:t>
              </a:r>
              <a:endParaRPr sz="1100">
                <a:latin typeface="Arial"/>
                <a:ea typeface="Arial"/>
                <a:cs typeface="Arial"/>
                <a:sym typeface="Arial"/>
              </a:endParaRPr>
            </a:p>
          </p:txBody>
        </p:sp>
      </p:grpSp>
      <p:grpSp>
        <p:nvGrpSpPr>
          <p:cNvPr id="538" name="Google Shape;538;p53"/>
          <p:cNvGrpSpPr/>
          <p:nvPr/>
        </p:nvGrpSpPr>
        <p:grpSpPr>
          <a:xfrm>
            <a:off x="2698547" y="1383584"/>
            <a:ext cx="1710647" cy="1107821"/>
            <a:chOff x="6210996" y="1433695"/>
            <a:chExt cx="1712703" cy="1050864"/>
          </a:xfrm>
        </p:grpSpPr>
        <p:sp>
          <p:nvSpPr>
            <p:cNvPr id="539" name="Google Shape;539;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2</a:t>
              </a:r>
              <a:endParaRPr b="1" sz="900">
                <a:solidFill>
                  <a:srgbClr val="3F3F3F"/>
                </a:solidFill>
                <a:latin typeface="Arial"/>
                <a:ea typeface="Arial"/>
                <a:cs typeface="Arial"/>
                <a:sym typeface="Arial"/>
              </a:endParaRPr>
            </a:p>
          </p:txBody>
        </p:sp>
        <p:sp>
          <p:nvSpPr>
            <p:cNvPr id="540" name="Google Shape;540;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Queried database for recipes including user selected ingredients. Results should display a match.</a:t>
              </a:r>
              <a:endParaRPr sz="900">
                <a:solidFill>
                  <a:srgbClr val="3F3F3F"/>
                </a:solidFill>
                <a:latin typeface="Arial"/>
                <a:ea typeface="Arial"/>
                <a:cs typeface="Arial"/>
                <a:sym typeface="Arial"/>
              </a:endParaRPr>
            </a:p>
          </p:txBody>
        </p:sp>
      </p:grpSp>
      <p:grpSp>
        <p:nvGrpSpPr>
          <p:cNvPr id="541" name="Google Shape;541;p53"/>
          <p:cNvGrpSpPr/>
          <p:nvPr/>
        </p:nvGrpSpPr>
        <p:grpSpPr>
          <a:xfrm>
            <a:off x="4732254" y="3427696"/>
            <a:ext cx="1710647" cy="1107821"/>
            <a:chOff x="6210996" y="1433695"/>
            <a:chExt cx="1712703" cy="1050864"/>
          </a:xfrm>
        </p:grpSpPr>
        <p:sp>
          <p:nvSpPr>
            <p:cNvPr id="542" name="Google Shape;542;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3</a:t>
              </a:r>
              <a:endParaRPr b="1" sz="900">
                <a:solidFill>
                  <a:srgbClr val="3F3F3F"/>
                </a:solidFill>
                <a:latin typeface="Arial"/>
                <a:ea typeface="Arial"/>
                <a:cs typeface="Arial"/>
                <a:sym typeface="Arial"/>
              </a:endParaRPr>
            </a:p>
          </p:txBody>
        </p:sp>
        <p:sp>
          <p:nvSpPr>
            <p:cNvPr id="543" name="Google Shape;543;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Displayed queried recipes in a list and individual recipe details in a dedicated activity. User should be able to conduct their own ingredient search.</a:t>
              </a:r>
              <a:endParaRPr sz="900">
                <a:solidFill>
                  <a:srgbClr val="3F3F3F"/>
                </a:solidFill>
                <a:latin typeface="Arial"/>
                <a:ea typeface="Arial"/>
                <a:cs typeface="Arial"/>
                <a:sym typeface="Arial"/>
              </a:endParaRPr>
            </a:p>
          </p:txBody>
        </p:sp>
      </p:grpSp>
      <p:grpSp>
        <p:nvGrpSpPr>
          <p:cNvPr id="544" name="Google Shape;544;p53"/>
          <p:cNvGrpSpPr/>
          <p:nvPr/>
        </p:nvGrpSpPr>
        <p:grpSpPr>
          <a:xfrm>
            <a:off x="6765961" y="2808496"/>
            <a:ext cx="1710647" cy="1107821"/>
            <a:chOff x="6210996" y="1433695"/>
            <a:chExt cx="1712703" cy="1050864"/>
          </a:xfrm>
        </p:grpSpPr>
        <p:sp>
          <p:nvSpPr>
            <p:cNvPr id="545" name="Google Shape;545;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4</a:t>
              </a:r>
              <a:endParaRPr b="1" sz="900">
                <a:solidFill>
                  <a:srgbClr val="3F3F3F"/>
                </a:solidFill>
                <a:latin typeface="Arial"/>
                <a:ea typeface="Arial"/>
                <a:cs typeface="Arial"/>
                <a:sym typeface="Arial"/>
              </a:endParaRPr>
            </a:p>
          </p:txBody>
        </p:sp>
        <p:sp>
          <p:nvSpPr>
            <p:cNvPr id="546" name="Google Shape;546;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rPr>
                <a:t>Fully functioning search that displays recipes along with data stored for that recipe. Future improvements can include bookmarking or saving recent searches for easy user access.</a:t>
              </a:r>
              <a:endParaRPr sz="900">
                <a:solidFill>
                  <a:srgbClr val="3F3F3F"/>
                </a:solidFill>
                <a:latin typeface="Arial"/>
                <a:ea typeface="Arial"/>
                <a:cs typeface="Arial"/>
                <a:sym typeface="Arial"/>
              </a:endParaRPr>
            </a:p>
          </p:txBody>
        </p:sp>
      </p:grpSp>
      <p:sp>
        <p:nvSpPr>
          <p:cNvPr id="547" name="Google Shape;547;p53"/>
          <p:cNvSpPr txBox="1"/>
          <p:nvPr/>
        </p:nvSpPr>
        <p:spPr>
          <a:xfrm>
            <a:off x="3126892" y="3512771"/>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2"/>
                </a:solidFill>
              </a:rPr>
              <a:t>50</a:t>
            </a:r>
            <a:r>
              <a:rPr b="1" lang="en" sz="2400">
                <a:solidFill>
                  <a:schemeClr val="accent2"/>
                </a:solidFill>
                <a:latin typeface="Arial"/>
                <a:ea typeface="Arial"/>
                <a:cs typeface="Arial"/>
                <a:sym typeface="Arial"/>
              </a:rPr>
              <a:t>%</a:t>
            </a:r>
            <a:endParaRPr b="1" sz="2400">
              <a:solidFill>
                <a:schemeClr val="accent2"/>
              </a:solidFill>
              <a:latin typeface="Arial"/>
              <a:ea typeface="Arial"/>
              <a:cs typeface="Arial"/>
              <a:sym typeface="Arial"/>
            </a:endParaRPr>
          </a:p>
        </p:txBody>
      </p:sp>
      <p:sp>
        <p:nvSpPr>
          <p:cNvPr id="548" name="Google Shape;548;p53"/>
          <p:cNvSpPr txBox="1"/>
          <p:nvPr/>
        </p:nvSpPr>
        <p:spPr>
          <a:xfrm>
            <a:off x="1093186" y="4141070"/>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1"/>
                </a:solidFill>
              </a:rPr>
              <a:t>2</a:t>
            </a:r>
            <a:r>
              <a:rPr b="1" lang="en" sz="2400">
                <a:solidFill>
                  <a:schemeClr val="accent1"/>
                </a:solidFill>
                <a:latin typeface="Arial"/>
                <a:ea typeface="Arial"/>
                <a:cs typeface="Arial"/>
                <a:sym typeface="Arial"/>
              </a:rPr>
              <a:t>5%</a:t>
            </a:r>
            <a:endParaRPr b="1" sz="2400">
              <a:solidFill>
                <a:schemeClr val="accent1"/>
              </a:solidFill>
              <a:latin typeface="Arial"/>
              <a:ea typeface="Arial"/>
              <a:cs typeface="Arial"/>
              <a:sym typeface="Arial"/>
            </a:endParaRPr>
          </a:p>
        </p:txBody>
      </p:sp>
      <p:sp>
        <p:nvSpPr>
          <p:cNvPr id="549" name="Google Shape;549;p53"/>
          <p:cNvSpPr txBox="1"/>
          <p:nvPr/>
        </p:nvSpPr>
        <p:spPr>
          <a:xfrm>
            <a:off x="5160599" y="1807444"/>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3"/>
                </a:solidFill>
              </a:rPr>
              <a:t>7</a:t>
            </a:r>
            <a:r>
              <a:rPr b="1" lang="en" sz="2400">
                <a:solidFill>
                  <a:schemeClr val="accent3"/>
                </a:solidFill>
                <a:latin typeface="Arial"/>
                <a:ea typeface="Arial"/>
                <a:cs typeface="Arial"/>
                <a:sym typeface="Arial"/>
              </a:rPr>
              <a:t>5%</a:t>
            </a:r>
            <a:endParaRPr b="1" sz="2400">
              <a:solidFill>
                <a:schemeClr val="accent3"/>
              </a:solidFill>
              <a:latin typeface="Arial"/>
              <a:ea typeface="Arial"/>
              <a:cs typeface="Arial"/>
              <a:sym typeface="Arial"/>
            </a:endParaRPr>
          </a:p>
        </p:txBody>
      </p:sp>
      <p:sp>
        <p:nvSpPr>
          <p:cNvPr id="550" name="Google Shape;550;p53"/>
          <p:cNvSpPr txBox="1"/>
          <p:nvPr/>
        </p:nvSpPr>
        <p:spPr>
          <a:xfrm>
            <a:off x="7105049" y="1249650"/>
            <a:ext cx="1039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rgbClr val="FAB117"/>
                </a:solidFill>
              </a:rPr>
              <a:t>100</a:t>
            </a:r>
            <a:r>
              <a:rPr b="1" lang="en" sz="2400">
                <a:solidFill>
                  <a:srgbClr val="FAB117"/>
                </a:solidFill>
                <a:latin typeface="Arial"/>
                <a:ea typeface="Arial"/>
                <a:cs typeface="Arial"/>
                <a:sym typeface="Arial"/>
              </a:rPr>
              <a:t>%</a:t>
            </a:r>
            <a:endParaRPr b="1" sz="2400">
              <a:solidFill>
                <a:srgbClr val="FAB117"/>
              </a:solidFill>
              <a:latin typeface="Arial"/>
              <a:ea typeface="Arial"/>
              <a:cs typeface="Arial"/>
              <a:sym typeface="Arial"/>
            </a:endParaRPr>
          </a:p>
        </p:txBody>
      </p:sp>
      <p:sp>
        <p:nvSpPr>
          <p:cNvPr id="551" name="Google Shape;551;p53"/>
          <p:cNvSpPr/>
          <p:nvPr/>
        </p:nvSpPr>
        <p:spPr>
          <a:xfrm>
            <a:off x="1340890" y="3581479"/>
            <a:ext cx="355587" cy="286985"/>
          </a:xfrm>
          <a:custGeom>
            <a:rect b="b" l="l" r="r" t="t"/>
            <a:pathLst>
              <a:path extrusionOk="0" h="2669631" w="3307788">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52" name="Google Shape;552;p53"/>
          <p:cNvGrpSpPr/>
          <p:nvPr/>
        </p:nvGrpSpPr>
        <p:grpSpPr>
          <a:xfrm>
            <a:off x="3385072" y="2985725"/>
            <a:ext cx="304383" cy="365048"/>
            <a:chOff x="6761163" y="2984500"/>
            <a:chExt cx="915988" cy="1098550"/>
          </a:xfrm>
        </p:grpSpPr>
        <p:sp>
          <p:nvSpPr>
            <p:cNvPr id="553" name="Google Shape;553;p53"/>
            <p:cNvSpPr/>
            <p:nvPr/>
          </p:nvSpPr>
          <p:spPr>
            <a:xfrm>
              <a:off x="7046913" y="2984500"/>
              <a:ext cx="361951" cy="239713"/>
            </a:xfrm>
            <a:custGeom>
              <a:rect b="b" l="l" r="r" t="t"/>
              <a:pathLst>
                <a:path extrusionOk="0" h="492" w="741">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4" name="Google Shape;554;p53"/>
            <p:cNvSpPr/>
            <p:nvPr/>
          </p:nvSpPr>
          <p:spPr>
            <a:xfrm>
              <a:off x="6761163" y="3238500"/>
              <a:ext cx="915988" cy="844550"/>
            </a:xfrm>
            <a:custGeom>
              <a:rect b="b" l="l" r="r" t="t"/>
              <a:pathLst>
                <a:path extrusionOk="0" h="1735" w="1880">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55" name="Google Shape;555;p53"/>
          <p:cNvGrpSpPr/>
          <p:nvPr/>
        </p:nvGrpSpPr>
        <p:grpSpPr>
          <a:xfrm>
            <a:off x="5442922" y="2460303"/>
            <a:ext cx="317240" cy="268007"/>
            <a:chOff x="1960454" y="5041163"/>
            <a:chExt cx="1743075" cy="1472566"/>
          </a:xfrm>
        </p:grpSpPr>
        <p:sp>
          <p:nvSpPr>
            <p:cNvPr id="556" name="Google Shape;556;p53"/>
            <p:cNvSpPr/>
            <p:nvPr/>
          </p:nvSpPr>
          <p:spPr>
            <a:xfrm>
              <a:off x="1960454" y="5646954"/>
              <a:ext cx="1743075" cy="866775"/>
            </a:xfrm>
            <a:custGeom>
              <a:rect b="b" l="l" r="r" t="t"/>
              <a:pathLst>
                <a:path extrusionOk="0" h="866775" w="17430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7" name="Google Shape;557;p53"/>
            <p:cNvSpPr/>
            <p:nvPr/>
          </p:nvSpPr>
          <p:spPr>
            <a:xfrm>
              <a:off x="3229274" y="5527891"/>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8" name="Google Shape;558;p53"/>
            <p:cNvSpPr/>
            <p:nvPr/>
          </p:nvSpPr>
          <p:spPr>
            <a:xfrm>
              <a:off x="3120559" y="5041163"/>
              <a:ext cx="161925" cy="485775"/>
            </a:xfrm>
            <a:custGeom>
              <a:rect b="b" l="l" r="r" t="t"/>
              <a:pathLst>
                <a:path extrusionOk="0" h="485775" w="16192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9" name="Google Shape;559;p53"/>
            <p:cNvSpPr/>
            <p:nvPr/>
          </p:nvSpPr>
          <p:spPr>
            <a:xfrm>
              <a:off x="2908282" y="5540273"/>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0" name="Google Shape;560;p53"/>
            <p:cNvSpPr/>
            <p:nvPr/>
          </p:nvSpPr>
          <p:spPr>
            <a:xfrm>
              <a:off x="2800519" y="5053546"/>
              <a:ext cx="161925" cy="485775"/>
            </a:xfrm>
            <a:custGeom>
              <a:rect b="b" l="l" r="r" t="t"/>
              <a:pathLst>
                <a:path extrusionOk="0" h="485775" w="16192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1" name="Google Shape;561;p53"/>
            <p:cNvSpPr/>
            <p:nvPr/>
          </p:nvSpPr>
          <p:spPr>
            <a:xfrm>
              <a:off x="2589194" y="5539321"/>
              <a:ext cx="9600" cy="9600"/>
            </a:xfrm>
            <a:custGeom>
              <a:rect b="b" l="l" r="r" t="t"/>
              <a:pathLst>
                <a:path extrusionOk="0" h="120000" w="120000">
                  <a:moveTo>
                    <a:pt x="36006" y="11994"/>
                  </a:moveTo>
                  <a:cubicBezTo>
                    <a:pt x="24000" y="11994"/>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2" name="Google Shape;562;p53"/>
            <p:cNvSpPr/>
            <p:nvPr/>
          </p:nvSpPr>
          <p:spPr>
            <a:xfrm>
              <a:off x="2481432" y="5052594"/>
              <a:ext cx="161925" cy="485775"/>
            </a:xfrm>
            <a:custGeom>
              <a:rect b="b" l="l" r="r" t="t"/>
              <a:pathLst>
                <a:path extrusionOk="0" h="485775" w="16192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63" name="Google Shape;563;p53"/>
          <p:cNvSpPr/>
          <p:nvPr/>
        </p:nvSpPr>
        <p:spPr>
          <a:xfrm>
            <a:off x="7515155" y="1910473"/>
            <a:ext cx="219599" cy="31804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4"/>
          <p:cNvSpPr/>
          <p:nvPr/>
        </p:nvSpPr>
        <p:spPr>
          <a:xfrm>
            <a:off x="224700" y="1098850"/>
            <a:ext cx="4178400" cy="3615300"/>
          </a:xfrm>
          <a:prstGeom prst="frame">
            <a:avLst>
              <a:gd fmla="val 1079"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69" name="Google Shape;569;p54"/>
          <p:cNvSpPr txBox="1"/>
          <p:nvPr/>
        </p:nvSpPr>
        <p:spPr>
          <a:xfrm>
            <a:off x="1260365" y="98625"/>
            <a:ext cx="6739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lt1"/>
                </a:solidFill>
              </a:rPr>
              <a:t>VIDEO DEMONSTRATION</a:t>
            </a:r>
            <a:endParaRPr sz="1100"/>
          </a:p>
        </p:txBody>
      </p:sp>
      <p:sp>
        <p:nvSpPr>
          <p:cNvPr id="570" name="Google Shape;570;p54"/>
          <p:cNvSpPr txBox="1"/>
          <p:nvPr/>
        </p:nvSpPr>
        <p:spPr>
          <a:xfrm>
            <a:off x="1315756" y="629074"/>
            <a:ext cx="26751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2100">
                <a:solidFill>
                  <a:schemeClr val="accent1"/>
                </a:solidFill>
              </a:rPr>
              <a:t>WHAT’S COOKING</a:t>
            </a:r>
            <a:endParaRPr sz="2100">
              <a:solidFill>
                <a:schemeClr val="accent1"/>
              </a:solidFill>
              <a:latin typeface="Arial"/>
              <a:ea typeface="Arial"/>
              <a:cs typeface="Arial"/>
              <a:sym typeface="Arial"/>
            </a:endParaRPr>
          </a:p>
        </p:txBody>
      </p:sp>
      <p:grpSp>
        <p:nvGrpSpPr>
          <p:cNvPr id="571" name="Google Shape;571;p54"/>
          <p:cNvGrpSpPr/>
          <p:nvPr/>
        </p:nvGrpSpPr>
        <p:grpSpPr>
          <a:xfrm>
            <a:off x="224701" y="187019"/>
            <a:ext cx="933919" cy="794944"/>
            <a:chOff x="1376925" y="2541472"/>
            <a:chExt cx="1984951" cy="1689573"/>
          </a:xfrm>
        </p:grpSpPr>
        <p:sp>
          <p:nvSpPr>
            <p:cNvPr id="572" name="Google Shape;572;p54"/>
            <p:cNvSpPr/>
            <p:nvPr/>
          </p:nvSpPr>
          <p:spPr>
            <a:xfrm>
              <a:off x="1916268" y="2541472"/>
              <a:ext cx="917610" cy="1689573"/>
            </a:xfrm>
            <a:custGeom>
              <a:rect b="b" l="l" r="r" t="t"/>
              <a:pathLst>
                <a:path extrusionOk="0" h="1689573" w="917610">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3" name="Google Shape;573;p54"/>
            <p:cNvSpPr/>
            <p:nvPr/>
          </p:nvSpPr>
          <p:spPr>
            <a:xfrm flipH="1">
              <a:off x="1376925" y="3200668"/>
              <a:ext cx="1984951" cy="258084"/>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cap="flat" cmpd="sng" w="1905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74" name="Google Shape;574;p54"/>
          <p:cNvSpPr txBox="1"/>
          <p:nvPr/>
        </p:nvSpPr>
        <p:spPr>
          <a:xfrm>
            <a:off x="477150" y="1540750"/>
            <a:ext cx="3673500" cy="2731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Upon opening What’s Cooking, a title screen with the version number in the top right corner will appear. On the main screen, there are options to input ingredients along with three buttons; add, reset, and search button. When you add an ingredient, there is a menu that lists the ingredients available in the database. From there, you can add your selected ingredients and/or return to the previous screen when done.</a:t>
            </a:r>
            <a:endParaRPr sz="1000">
              <a:solidFill>
                <a:schemeClr val="lt1"/>
              </a:solidFill>
            </a:endParaRPr>
          </a:p>
          <a:p>
            <a:pPr indent="0" lvl="0" marL="0" marR="0" rtl="0" algn="ctr">
              <a:spcBef>
                <a:spcPts val="0"/>
              </a:spcBef>
              <a:spcAft>
                <a:spcPts val="0"/>
              </a:spcAft>
              <a:buNone/>
            </a:pPr>
            <a:r>
              <a:t/>
            </a:r>
            <a:endParaRPr sz="1000">
              <a:solidFill>
                <a:schemeClr val="lt1"/>
              </a:solidFill>
            </a:endParaRPr>
          </a:p>
          <a:p>
            <a:pPr indent="0" lvl="0" marL="0" marR="0" rtl="0" algn="ctr">
              <a:spcBef>
                <a:spcPts val="0"/>
              </a:spcBef>
              <a:spcAft>
                <a:spcPts val="0"/>
              </a:spcAft>
              <a:buNone/>
            </a:pPr>
            <a:r>
              <a:rPr lang="en" sz="1000">
                <a:solidFill>
                  <a:schemeClr val="lt1"/>
                </a:solidFill>
              </a:rPr>
              <a:t>When the user is finished appending all the ingredients to be searched, the second creen will display all the matching recipes for the user to choose from. A modify search button is included if the user wishes to change the ingredients searched. If a recipe is chosen, another screen displays the name of the recipe, a picture, estimated cooking time, a description and instructions. There is another back button that brings the user to the second screen. There is also a finish button that brings the user to the main screen.</a:t>
            </a:r>
            <a:endParaRPr sz="1000">
              <a:solidFill>
                <a:schemeClr val="lt1"/>
              </a:solidFill>
            </a:endParaRPr>
          </a:p>
        </p:txBody>
      </p:sp>
      <p:pic>
        <p:nvPicPr>
          <p:cNvPr id="575" name="Google Shape;575;p54" title="What's Cooking App video demo.mp4">
            <a:hlinkClick r:id="rId3"/>
          </p:cNvPr>
          <p:cNvPicPr preferRelativeResize="0"/>
          <p:nvPr/>
        </p:nvPicPr>
        <p:blipFill>
          <a:blip r:embed="rId4">
            <a:alphaModFix/>
          </a:blip>
          <a:stretch>
            <a:fillRect/>
          </a:stretch>
        </p:blipFill>
        <p:spPr>
          <a:xfrm>
            <a:off x="4525250" y="1243012"/>
            <a:ext cx="4435950" cy="3326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ver and End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